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6.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7.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8.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4.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15.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66.xml" ContentType="application/inkml+xml"/>
  <Override PartName="/ppt/ink/ink67.xml" ContentType="application/inkml+xml"/>
  <Override PartName="/ppt/notesSlides/notesSlide23.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24.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notesSlides/notesSlide25.xml" ContentType="application/vnd.openxmlformats-officedocument.presentationml.notesSlide+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notesSlides/notesSlide26.xml" ContentType="application/vnd.openxmlformats-officedocument.presentationml.notesSlide+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27.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notesSlides/notesSlide28.xml" ContentType="application/vnd.openxmlformats-officedocument.presentationml.notesSlide+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notesSlides/notesSlide29.xml" ContentType="application/vnd.openxmlformats-officedocument.presentationml.notesSlide+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notesSlides/notesSlide30.xml" ContentType="application/vnd.openxmlformats-officedocument.presentationml.notesSlide+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notesSlides/notesSlide31.xml" ContentType="application/vnd.openxmlformats-officedocument.presentationml.notesSlide+xml"/>
  <Override PartName="/ppt/ink/ink131.xml" ContentType="application/inkml+xml"/>
  <Override PartName="/ppt/ink/ink132.xml" ContentType="application/inkml+xml"/>
  <Override PartName="/ppt/ink/ink133.xml" ContentType="application/inkml+xml"/>
  <Override PartName="/ppt/notesSlides/notesSlide32.xml" ContentType="application/vnd.openxmlformats-officedocument.presentationml.notesSlide+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theme/themeOverride1.xml" ContentType="application/vnd.openxmlformats-officedocument.themeOverride+xml"/>
  <Override PartName="/ppt/notesSlides/notesSlide33.xml" ContentType="application/vnd.openxmlformats-officedocument.presentationml.notesSlide+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theme/themeOverride2.xml" ContentType="application/vnd.openxmlformats-officedocument.themeOverride+xml"/>
  <Override PartName="/ppt/notesSlides/notesSlide34.xml" ContentType="application/vnd.openxmlformats-officedocument.presentationml.notesSlide+xml"/>
  <Override PartName="/ppt/ink/ink147.xml" ContentType="application/inkml+xml"/>
  <Override PartName="/ppt/theme/themeOverride3.xml" ContentType="application/vnd.openxmlformats-officedocument.themeOverride+xml"/>
  <Override PartName="/ppt/notesSlides/notesSlide35.xml" ContentType="application/vnd.openxmlformats-officedocument.presentationml.notesSlide+xml"/>
  <Override PartName="/ppt/ink/ink148.xml" ContentType="application/inkml+xml"/>
  <Override PartName="/ppt/ink/ink149.xml" ContentType="application/inkml+xml"/>
  <Override PartName="/ppt/ink/ink150.xml" ContentType="application/inkml+xml"/>
  <Override PartName="/ppt/theme/themeOverride4.xml" ContentType="application/vnd.openxmlformats-officedocument.themeOverride+xml"/>
  <Override PartName="/ppt/notesSlides/notesSlide36.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theme/themeOverride5.xml" ContentType="application/vnd.openxmlformats-officedocument.themeOverride+xml"/>
  <Override PartName="/ppt/notesSlides/notesSlide37.xml" ContentType="application/vnd.openxmlformats-officedocument.presentationml.notesSlide+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theme/themeOverride6.xml" ContentType="application/vnd.openxmlformats-officedocument.themeOverride+xml"/>
  <Override PartName="/ppt/notesSlides/notesSlide3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notesSlides/notesSlide39.xml" ContentType="application/vnd.openxmlformats-officedocument.presentationml.notesSlide+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40.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notesSlides/notesSlide41.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notesSlides/notesSlide42.xml" ContentType="application/vnd.openxmlformats-officedocument.presentationml.notesSlide+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notesSlides/notesSlide43.xml" ContentType="application/vnd.openxmlformats-officedocument.presentationml.notesSlide+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notesSlides/notesSlide44.xml" ContentType="application/vnd.openxmlformats-officedocument.presentationml.notesSlide+xml"/>
  <Override PartName="/ppt/ink/ink224.xml" ContentType="application/inkml+xml"/>
  <Override PartName="/ppt/ink/ink225.xml" ContentType="application/inkml+xml"/>
  <Override PartName="/ppt/notesSlides/notesSlide45.xml" ContentType="application/vnd.openxmlformats-officedocument.presentationml.notesSlide+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notesSlides/notesSlide46.xml" ContentType="application/vnd.openxmlformats-officedocument.presentationml.notesSlide+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7.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50.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53.xml" ContentType="application/vnd.openxmlformats-officedocument.presentationml.notesSlide+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56.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notesSlides/notesSlide57.xml" ContentType="application/vnd.openxmlformats-officedocument.presentationml.notesSlide+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notesSlides/notesSlide58.xml" ContentType="application/vnd.openxmlformats-officedocument.presentationml.notesSlide+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notesSlides/notesSlide59.xml" ContentType="application/vnd.openxmlformats-officedocument.presentationml.notesSlide+xml"/>
  <Override PartName="/ppt/ink/ink344.xml" ContentType="application/inkml+xml"/>
  <Override PartName="/ppt/ink/ink345.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346.xml" ContentType="application/inkml+xml"/>
  <Override PartName="/ppt/notesSlides/notesSlide62.xml" ContentType="application/vnd.openxmlformats-officedocument.presentationml.notesSlide+xml"/>
  <Override PartName="/ppt/ink/ink347.xml" ContentType="application/inkml+xml"/>
  <Override PartName="/ppt/ink/ink348.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349.xml" ContentType="application/inkml+xml"/>
  <Override PartName="/ppt/ink/ink350.xml" ContentType="application/inkml+xml"/>
  <Override PartName="/ppt/notesSlides/notesSlide68.xml" ContentType="application/vnd.openxmlformats-officedocument.presentationml.notesSlide+xml"/>
  <Override PartName="/ppt/ink/ink351.xml" ContentType="application/inkml+xml"/>
  <Override PartName="/ppt/ink/ink352.xml" ContentType="application/inkml+xml"/>
  <Override PartName="/ppt/ink/ink353.xml" ContentType="application/inkml+xml"/>
  <Override PartName="/ppt/notesSlides/notesSlide69.xml" ContentType="application/vnd.openxmlformats-officedocument.presentationml.notesSlide+xml"/>
  <Override PartName="/ppt/ink/ink354.xml" ContentType="application/inkml+xml"/>
  <Override PartName="/ppt/notesSlides/notesSlide70.xml" ContentType="application/vnd.openxmlformats-officedocument.presentationml.notesSlide+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notesSlides/notesSlide71.xml" ContentType="application/vnd.openxmlformats-officedocument.presentationml.notesSlide+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notesSlides/notesSlide72.xml" ContentType="application/vnd.openxmlformats-officedocument.presentationml.notesSlide+xml"/>
  <Override PartName="/ppt/ink/ink364.xml" ContentType="application/inkml+xml"/>
  <Override PartName="/ppt/ink/ink365.xml" ContentType="application/inkml+xml"/>
  <Override PartName="/ppt/notesSlides/notesSlide73.xml" ContentType="application/vnd.openxmlformats-officedocument.presentationml.notesSlide+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74.xml" ContentType="application/vnd.openxmlformats-officedocument.presentationml.notesSlide+xml"/>
  <Override PartName="/ppt/ink/ink370.xml" ContentType="application/inkml+xml"/>
  <Override PartName="/ppt/notesSlides/notesSlide75.xml" ContentType="application/vnd.openxmlformats-officedocument.presentationml.notesSlide+xml"/>
  <Override PartName="/ppt/ink/ink371.xml" ContentType="application/inkml+xml"/>
  <Override PartName="/ppt/ink/ink372.xml" ContentType="application/inkml+xml"/>
  <Override PartName="/ppt/notesSlides/notesSlide76.xml" ContentType="application/vnd.openxmlformats-officedocument.presentationml.notesSlide+xml"/>
  <Override PartName="/ppt/ink/ink373.xml" ContentType="application/inkml+xml"/>
  <Override PartName="/ppt/notesSlides/notesSlide77.xml" ContentType="application/vnd.openxmlformats-officedocument.presentationml.notesSlide+xml"/>
  <Override PartName="/ppt/ink/ink374.xml" ContentType="application/inkml+xml"/>
  <Override PartName="/ppt/notesSlides/notesSlide78.xml" ContentType="application/vnd.openxmlformats-officedocument.presentationml.notesSlide+xml"/>
  <Override PartName="/ppt/ink/ink375.xml" ContentType="application/inkml+xml"/>
  <Override PartName="/ppt/ink/ink376.xml" ContentType="application/inkml+xml"/>
  <Override PartName="/ppt/notesSlides/notesSlide79.xml" ContentType="application/vnd.openxmlformats-officedocument.presentationml.notesSlide+xml"/>
  <Override PartName="/ppt/ink/ink377.xml" ContentType="application/inkml+xml"/>
  <Override PartName="/ppt/ink/ink378.xml" ContentType="application/inkml+xml"/>
  <Override PartName="/ppt/ink/ink379.xml" ContentType="application/inkml+xml"/>
  <Override PartName="/ppt/notesSlides/notesSlide80.xml" ContentType="application/vnd.openxmlformats-officedocument.presentationml.notesSlide+xml"/>
  <Override PartName="/ppt/ink/ink380.xml" ContentType="application/inkml+xml"/>
  <Override PartName="/ppt/notesSlides/notesSlide81.xml" ContentType="application/vnd.openxmlformats-officedocument.presentationml.notesSlide+xml"/>
  <Override PartName="/ppt/ink/ink381.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5"/>
  </p:notesMasterIdLst>
  <p:sldIdLst>
    <p:sldId id="256" r:id="rId2"/>
    <p:sldId id="1398" r:id="rId3"/>
    <p:sldId id="1661" r:id="rId4"/>
    <p:sldId id="1572" r:id="rId5"/>
    <p:sldId id="1646" r:id="rId6"/>
    <p:sldId id="1647" r:id="rId7"/>
    <p:sldId id="1612" r:id="rId8"/>
    <p:sldId id="1613" r:id="rId9"/>
    <p:sldId id="1648" r:id="rId10"/>
    <p:sldId id="1649" r:id="rId11"/>
    <p:sldId id="1650" r:id="rId12"/>
    <p:sldId id="1651" r:id="rId13"/>
    <p:sldId id="1652" r:id="rId14"/>
    <p:sldId id="1653" r:id="rId15"/>
    <p:sldId id="1655" r:id="rId16"/>
    <p:sldId id="1656" r:id="rId17"/>
    <p:sldId id="1657" r:id="rId18"/>
    <p:sldId id="1658" r:id="rId19"/>
    <p:sldId id="1659" r:id="rId20"/>
    <p:sldId id="1662" r:id="rId21"/>
    <p:sldId id="1611" r:id="rId22"/>
    <p:sldId id="1577" r:id="rId23"/>
    <p:sldId id="1573" r:id="rId24"/>
    <p:sldId id="1574" r:id="rId25"/>
    <p:sldId id="1575" r:id="rId26"/>
    <p:sldId id="1593" r:id="rId27"/>
    <p:sldId id="1576" r:id="rId28"/>
    <p:sldId id="1595" r:id="rId29"/>
    <p:sldId id="1596" r:id="rId30"/>
    <p:sldId id="1597" r:id="rId31"/>
    <p:sldId id="1598" r:id="rId32"/>
    <p:sldId id="1599" r:id="rId33"/>
    <p:sldId id="1600" r:id="rId34"/>
    <p:sldId id="1601" r:id="rId35"/>
    <p:sldId id="1602" r:id="rId36"/>
    <p:sldId id="1664" r:id="rId37"/>
    <p:sldId id="1603" r:id="rId38"/>
    <p:sldId id="1604" r:id="rId39"/>
    <p:sldId id="1578" r:id="rId40"/>
    <p:sldId id="1579" r:id="rId41"/>
    <p:sldId id="1580" r:id="rId42"/>
    <p:sldId id="1581" r:id="rId43"/>
    <p:sldId id="1582" r:id="rId44"/>
    <p:sldId id="1605" r:id="rId45"/>
    <p:sldId id="1583" r:id="rId46"/>
    <p:sldId id="1606" r:id="rId47"/>
    <p:sldId id="1607" r:id="rId48"/>
    <p:sldId id="1665" r:id="rId49"/>
    <p:sldId id="1584" r:id="rId50"/>
    <p:sldId id="1585" r:id="rId51"/>
    <p:sldId id="1666" r:id="rId52"/>
    <p:sldId id="1592" r:id="rId53"/>
    <p:sldId id="1608" r:id="rId54"/>
    <p:sldId id="1609" r:id="rId55"/>
    <p:sldId id="1610" r:id="rId56"/>
    <p:sldId id="1614" r:id="rId57"/>
    <p:sldId id="1615" r:id="rId58"/>
    <p:sldId id="1617" r:id="rId59"/>
    <p:sldId id="1618" r:id="rId60"/>
    <p:sldId id="1619" r:id="rId61"/>
    <p:sldId id="1616" r:id="rId62"/>
    <p:sldId id="1620" r:id="rId63"/>
    <p:sldId id="1645" r:id="rId64"/>
    <p:sldId id="1663" r:id="rId65"/>
    <p:sldId id="1625" r:id="rId66"/>
    <p:sldId id="1626" r:id="rId67"/>
    <p:sldId id="1627" r:id="rId68"/>
    <p:sldId id="1628" r:id="rId69"/>
    <p:sldId id="1629" r:id="rId70"/>
    <p:sldId id="1630" r:id="rId71"/>
    <p:sldId id="1631" r:id="rId72"/>
    <p:sldId id="1634" r:id="rId73"/>
    <p:sldId id="1635" r:id="rId74"/>
    <p:sldId id="1637" r:id="rId75"/>
    <p:sldId id="1636" r:id="rId76"/>
    <p:sldId id="1639" r:id="rId77"/>
    <p:sldId id="1640" r:id="rId78"/>
    <p:sldId id="1641" r:id="rId79"/>
    <p:sldId id="1642" r:id="rId80"/>
    <p:sldId id="1638" r:id="rId81"/>
    <p:sldId id="1643" r:id="rId82"/>
    <p:sldId id="1644" r:id="rId83"/>
    <p:sldId id="1570" r:id="rId84"/>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6A0D64B-C1F9-A04A-B54A-EE3C6FE1833C}">
          <p14:sldIdLst>
            <p14:sldId id="256"/>
            <p14:sldId id="1398"/>
            <p14:sldId id="1661"/>
            <p14:sldId id="1572"/>
            <p14:sldId id="1646"/>
            <p14:sldId id="1647"/>
            <p14:sldId id="1612"/>
            <p14:sldId id="1613"/>
            <p14:sldId id="1648"/>
            <p14:sldId id="1649"/>
            <p14:sldId id="1650"/>
            <p14:sldId id="1651"/>
            <p14:sldId id="1652"/>
            <p14:sldId id="1653"/>
            <p14:sldId id="1655"/>
            <p14:sldId id="1656"/>
            <p14:sldId id="1657"/>
            <p14:sldId id="1658"/>
            <p14:sldId id="1659"/>
            <p14:sldId id="1662"/>
            <p14:sldId id="1611"/>
            <p14:sldId id="1577"/>
            <p14:sldId id="1573"/>
            <p14:sldId id="1574"/>
            <p14:sldId id="1575"/>
            <p14:sldId id="1593"/>
            <p14:sldId id="1576"/>
            <p14:sldId id="1595"/>
            <p14:sldId id="1596"/>
            <p14:sldId id="1597"/>
            <p14:sldId id="1598"/>
            <p14:sldId id="1599"/>
            <p14:sldId id="1600"/>
            <p14:sldId id="1601"/>
            <p14:sldId id="1602"/>
            <p14:sldId id="1664"/>
            <p14:sldId id="1603"/>
            <p14:sldId id="1604"/>
            <p14:sldId id="1578"/>
            <p14:sldId id="1579"/>
            <p14:sldId id="1580"/>
            <p14:sldId id="1581"/>
            <p14:sldId id="1582"/>
            <p14:sldId id="1605"/>
            <p14:sldId id="1583"/>
            <p14:sldId id="1606"/>
            <p14:sldId id="1607"/>
            <p14:sldId id="1665"/>
            <p14:sldId id="1584"/>
            <p14:sldId id="1585"/>
            <p14:sldId id="1666"/>
            <p14:sldId id="1592"/>
            <p14:sldId id="1608"/>
            <p14:sldId id="1609"/>
            <p14:sldId id="1610"/>
            <p14:sldId id="1614"/>
            <p14:sldId id="1615"/>
            <p14:sldId id="1617"/>
            <p14:sldId id="1618"/>
            <p14:sldId id="1619"/>
            <p14:sldId id="1616"/>
            <p14:sldId id="1620"/>
            <p14:sldId id="1645"/>
            <p14:sldId id="1663"/>
            <p14:sldId id="1625"/>
            <p14:sldId id="1626"/>
            <p14:sldId id="1627"/>
            <p14:sldId id="1628"/>
            <p14:sldId id="1629"/>
            <p14:sldId id="1630"/>
            <p14:sldId id="1631"/>
            <p14:sldId id="1634"/>
            <p14:sldId id="1635"/>
            <p14:sldId id="1637"/>
            <p14:sldId id="1636"/>
            <p14:sldId id="1639"/>
            <p14:sldId id="1640"/>
            <p14:sldId id="1641"/>
            <p14:sldId id="1642"/>
            <p14:sldId id="1638"/>
            <p14:sldId id="1643"/>
            <p14:sldId id="1644"/>
            <p14:sldId id="15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31"/>
    <p:restoredTop sz="96327"/>
  </p:normalViewPr>
  <p:slideViewPr>
    <p:cSldViewPr snapToGrid="0" snapToObjects="1">
      <p:cViewPr varScale="1">
        <p:scale>
          <a:sx n="54" d="100"/>
          <a:sy n="54" d="100"/>
        </p:scale>
        <p:origin x="168" y="5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742 500,'105'0,"91"-12,91 12,-46 12,150-12,-59 0,29 13,1-13,-76 0,-45 12,-15-12,76 0,-31 13,-30-13,-60 0,-46 0,-44 0,-16 0,1 0,-31 0,0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1260 624,'60'0,"59"0,165 0,90 10,-105-10,-150 0,1 10</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3602 1038,'-30'45,"-45"30,-76 29,-104 76,-31-1,-44 31,-76 29,75-44,121-91,15-14,74-45,61-30,-15-90</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1026 1042,'90'60,"76"45,149 104,76 15,76 46,-31-46,-181-74,31-46,-60-44,-136-45,-45-15</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610 1106,'45'0,"15"0,30 0,16 0,14 0,-15 0,0 0,-14 10,14-10,-15 0,-15 0,0 0,-30 0,1 0,-1 0,0 0,15 0,30 0,-30 0,0 0,0 0,1 0,14 0,0 0,-15 0,0 0,0 0,-15 0,15 0,1 0,-16 10,15-10,0 0</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815 1126,'44'0,"16"0,-16-10,30 10,-15 0,-14 0,14 0,-15-10,0 20,30-20,-29 10,-1 0</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840 518,'166'-10,"165"10,180 10,16-10,60-20,-196 20,-60 0,-120 10,-91-10,-44 0,-16-10,-15 10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823 697,'75'0,"1"0,-1 0,30 0,31-12,60 12,-15 0,-31-11,-29 11,14 0,16 0,-31 0,46 0,-15 0,-31 0,16 0,-1 0,-44-12,-16 12,0 0,-14 0,44 0,-15 0,-29 0,14 0,0 0,1 0,14 0,0 0,1 0,-16 0,-15 0,-15 0,16 0,14 0,-30 0,0 0,1 0,14 0,-15 0</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1104 679,'102'-10,"-1"0,-28 10,-30 0</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599 659,'0'119,"0"-44,-15 60,15 29,0-60,0 1,0-30,0-30,0-1,0 16,106-45,75 15,166 15,121 15,-76-31,136 16,121-15,0-15,16 0,-152-30,90 0,-135 15,76 0,-182 0,-45 15,15-15,-106 0,16 0,-1 0,-29 0,-46 0,-46 0,-44 0,-1 0,46 0,-30 0,14 0,-59 0,-16-60,-15-29,0-1,-15-44,-15 14,0-29,15 59,0 45,-15-89,0 89,-31-30,-14 30,15 30,-1 0,-29 15,-16-14,-45-1,-135-15,-137 15,16 0,-151 0,-1 15,122-15,-122 15,31-15,121 15,-1 0,61 0,-30 0,75 0,15 0,-44 0,104 0,-90 0,76 0,-46 0,16 0,44 0,31 0,30 0,-30 0,30 0,15 0,76 0</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717 738,'0'45,"0"30,0-14,0-1,0 15,0 0,0-14,13 14,-13 15,0-30,0 31,0-1,0-15,0 31,0-16,0-15,0 31,0-1,0 0,0 1,0-31,-13 0,13 1,0-16,0 0,0 15,0 1,-14-16,1 15,-1-15,14 15,-13 16,-1-1,1-30,13-15,0 16,0-1,0 15,0-15,-14-14,14 14,0-15,0 15,0 0,0 1,0-1,0-15</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835 833,'90'0,"60"0,60 0,45 0,44 10,-89 0,-75-10,-30 0,-45 0,-15-10,0 10,30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1275 669,'284'-8,"119"16,-134-8,-120-8,-104 8</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868 876,'74'0,"29"-10,45 10,-30 0,-30 0,-44-10</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690 899,'151'0,"29"14,167 13,75-14,90 14,-106-13,-89-14,-61 13,-60-13,-61 0,31 0,0-13,29 13,-59 0,-46 0,-14 0,-31 0,0 0</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671 1117,'90'-14,"137"-27,210 13,91-13,44 27,47 0,-62 14,16 14,-90 0,-136 0,60-14,-121 0,-135 0,-61 0,-29 0,-16-14</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775 641,'75'-27,"1"13,29 0,91-14,136 1,29 13,121 0,-45 42,-75-15,-106-13,76 0,-91 0,30 0,-105 0,-31 0,-59 0,-1 0,30 0,-44 0,14 0</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950 693,'45'0,"0"0,31 0,29 10,-29-10,-16 0,0 0,0 0,-15 0,16 0,14 0,0 0,46 10,-1-10,1 0,15 0,-16 0,-30 0,31 0,15 0,-1 0,16 0,-16 0,1 0,15 0,-31-10,1 10,-1 0,-29 0,14 0,1 0,-16 0,0 0,-14 0,-16 0,15 0,-30 0,31-10,-31 10</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1224 699,'59'0,"29"0,29-8,-14 8,-29 0,-16 0</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694 698,'60'0,"121"0,135 14,15-14,45 14,15 0,-105-14,-15 28,-91-14,-44 0,-16 0,0 0,-29 14,-1-14</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226 504,'45'0,"46"0,45 14,106 1,60-1,30 0,121 1,-60-1,-76-14,76 0,-30 0,-31 14,15-14,16 14,15-14,-31 15,106-15,-75 0,60 14,166-14,-60 0,136 14,-61-14,106 0,-15 0,16 0,-183 0,31 15,-120 13,-47-13,122-1,-121 0,30-14,30 0,1 0,135 0,61 0,-46 0,-135 0,59-14,-210 14,120 0,-604 43</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707 732,'45'0,"31"10,150-10,15 10,-30-10,45 0,15 0,-90 0,15 0,-1 0,-14 0,15 0,15 0,-15 0,45 0,0 0,-45 0,45-10,-45 10,-61 0,46 0,-15 0,-15 0,-61 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1219 1467,'166'0,"75"0,15 0,136 0,30 0,-45-15,30 15,-14-14,-122 14,15-15,-90 0,-60 0,-15 15,-16 0,16 0,30 0,-1 0,-14 0,0 0,-16-15,-29 15,30 0,14 0,-14 0,-16 0,-59 0,-1 0,-45-59,0 0,0-1,0-29,-30 0,-15 15,14 15,-14 14,-15 1,15 14,-1 15,-14-14,0 14,-31 0,-14 0,-46 15,-15 0,-30 15,-105-15,-16 0,30 0,1 0,15 0,75 0,15 0,-15 0,45 15,-30 0,0-1,30 1,-15-15,0 15,31-15,-16 15,0-15,46 0,14 0,16 0,14 0,-14 0,0 0,14 0,1-15,0 15,-1 0,16 0,0 0,0 0,-16 15,-14-15,30 0,0 0,14 59,16-14,15 14,-15 15,15 0,-15 1,0-16,0-15,15 1,15-1,60-29,1 0,29-15,1 0,45 0,-61 0,-45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213 574,'105'0,"106"0,121 12,44-24,16 12,90 0,-60 0,-106 0,-30-11,-15 11,-60-12,-30 12,-46 0,-59 0,-31 0</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703 862,'60'0,"61"0,90 0,45 0,61-13,-76 13,15 13,31-1,-61-12,60 13,0-13,-29 0,-1 0,15 0,-60 13,15-13,-45 0,-15 12,0-12,0 0,-61 0,-29 0,-16 0</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226 1175,'0'45,"0"0,0 30,30 45,15 0,31-15,59 15,31 0,74 0,136-15,16-45,-121-45,45-45,-46-15,16-15,-30-30,-90 15,-31 0,-60-15,-14 15,-16 0,-15-15,0 0,-30 15,15 0,-30-30,-45 0,-76-15,-29 15,-1 15,-90-30,16 30,-91 15,0 30,150 30,-45 30,31 15,29 15,-14 30,-1 15,61 0,-31 30,46 15,14-15,16 0,15-15,45-15,15-15,0-30,30 0</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1465 1817,'60'0,"60"-15,45 0,-15 0,0-14,14-1,-44 0,-45 0,-30 0,15-15,-45 0,0-29,-30 14,-15-15,-15 1,0 14,0 0,0 0,-15 1,-15-1,1 15,14 0,-30 0,0 16,0-1,0 0,15 15,0 0,15 15,0 0,1 15,-1 0,15 15,-15 29,15 16,0 15,0-1,0 16,45-15,-15 14,30 1,15-16,0 1,0-15,15-46,30 16,30-15,-45-30,-16 15</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722 687,'106'-24,"59"24,-29 12,60 0,30 0,15-12,46-12,-61 0,15 0,-30 12,-45 0,0 0,-1 0,-29 0,-15 0,-16 0,46 0,-15 0,14 0,-14 0,-15 0,-16 0,-14 0,29 0,-14 0,14-12,16 12,30 0,-61 0,16 0,-31 0,-29 0,-16 0</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1081 779,'90'-14,"-15"14,15 0,60 0,0-13,-30-1,-15 14,15-14,1 14,14-14,30 14,-45-14,15 14,-60 0,-15 0,0-14,-15 14,0 0,0 0,-45-41</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205 1554,'90'45,"45"14,60 1,105-15,46-30,-61-60,-45-30,-75-29,-90-1,-15-30,-30 16,-15-16,0 1,-15-1,15 60,-15 0,-30 30,0-14,-75 14,-75-15,30 45,-45 15,15 15,29 0,-29 30,45 15,0 29,0 16,30 0,15-1,30 1,45-45,15 0,0 0</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216 497,'45'14,"15"0,76 0,59 15,1-15,15 14,-16 0,-29-14,-1 1,1-1,-61-14,16 0,-16 14,0-14,31 0,29 0,-59 0,14 14,-30-14,-14 0,-1 0,-30 0,0 0,0 0,1 0,-1 0,0 0,0 0</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516 678,'105'-13,"74"13,75-12,-29-1,-31 1,-74 12,-61 0,1 0,-15 0</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1560 1842,'45'0,"16"0,44 0,0-15,46 15,30 15,-16 0,61-15,-30 0,-45 0,45 0,-31 0,1 14,-15-14,-16 0,-14 15,-1-15,-14 0,-1 0,46 15,-46-15,16 15,-46-15,-30-15,15 15,1-30,-16-14,-45-1,0 0,-15-45,15 46,-15-46,0-30,-15 31,15-16,-1 15,16 16,-15 14,15 0,-15-14,15-16,-90 60,-31 30,-104 15,-77-15,16 15,60-15,30 15,16-15,-1 0,-15 0,45 0,-14 0,-1 0,30 0,16 0,30 0,44 0,-14 0,15 0,-15 0,-16 0,1-15,15 15,0 0,-1 0,1 0,0 0,0 15,14 0,1 0,15 30,30 74,0-29,0 14,15-29,-15 15,15-31,0 1,-15-15,15 30,-15-30,15-1,-15 16,15 0,-15-15,15 0,31-31,14 31,-15-30,15 0,46 0,-1 0,-14-15,-16 0,-15 0,0 0,-14 0</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1614 784,'-43'0,"-30"0,-14 0,-1 0,30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3523 670,'-121'-45,"16"15,-106 15,-45-15,0 30,60 0,0 15,30 0,1-15,14 15,1-15,-1 15,30-15,-29 15,14-15,76 15,15-15,0 15,-1 15,1 60,30-14,0-1,0 30,0 30,15 0,0 46,-15 14,15 1,0-31,0 15,15-44,-15-46,15-30,0-15,0 0,0 0,15 0,16 0,-1-15,30 46,-30-46,0 0,1 15,-1-15,0 15,15-30,31-15,59 15,106 0,15-30,121 15,0-30,-61 30,45 0,-89 0,-122-15,-74 15,-16 0,-30-15,0 15,0-30,-29-60,-1-1,0-74,0 0,0-16,0-29,0-30,-15 29,15 31,-15 29,0 76,0-15,0 45,0 0,-45 30,-76-15,-90-15,-30-30,-90-1,15 16,60 15,15 0,0 15,105 15,76 15,15 0</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736 1954,'45'15,"16"15,135 45,60 0,210 15,31-60,-150-45,-31-15,-90-45,-60 0,14-30,1-45,-75 15,-31-15,-45 15,-30 14,-30 16,-15 15,15 15,14 15,-14-15,0 30,-15 0,-45-15,-76 0,-30 0,-105-15,-45 15,14 30,-74 0,74 30,91 30,0 15,31 15,14 30,0 30,60 0,76 0,15 0,45-30,30 0,15-14,31-16,-1 0,0 0,-15-30,-14-15,14 0</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218 812,'45'0,"31"0,75-15,60 15,91-29,60 15,-30-1,-16-14,47 15,-31-1,45-14,15 0,-136 15,-74-15,436-29,-361 29,14 14,1 15,-46 0,31 15,-16-1,-60 15,15-14,-30-1,-45-14,15 0,-31 15,-44-15,29 0,-14 0,-31 0</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1015 819,'90'0,"31"0,60 0,-1 13,16 1,-60-14,-61 0,0 13,1-13,-16 0,15 0,0 0,1 0,14 0,-15 0,1-13,14 13,0 0,-14 0,14 0,-15 0,-14-14,14 14,-15 0,0 0,1 0,-1 0,0-13,0 13,-14 0,14 0,0-13,0 13,1 0,-1 0,-15-13,15 13,-15 0,1 0,-1 0,0 0,0 0,0-14,16 14,-1-13,-15 13,0 0,15 0,1 0,-1 0</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1430 764,'44'0,"75"8,-16-8,30 0,-44 0,-45 0,-162 0,14 0,-14 0,-44 0,43 0,75 0</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1226 1036,'45'-10,"61"10,-31 0,-15 0,1 0,-1 0,0 0,46 0,14 0,1 0,30 0,-15 0,-1 0,16 0,-30 0,-31 0,16 0,-16 0,0 10,1-10,-1 0,1 0,-16-10,1 10,14 0,0 0,-14 0,-16-10,0 10,-14 0,-1 0,0 0,15 0,1 0,-16 0,0 0,31 0,-1 0,15 0,1 10,-1-10,-29 0,14 0,0 0,-14 0,29 0,1 0,-16 0,30 0,-14 10,-31-10,16 0,-1 0,-15 0,1 0,-16 0,0 0,15 0,-14 0,-1 0,15 0,15-10,-14 10,-1 0,0 0,-14 0,14 0</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1622 1029,'60'0,"45"0,59-10,91 10,-46 0,-14-10,-46 10,-59 0,-30 0</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1670 931,'-38'87,"26"1,12 14,0-29,0-30</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1607 961,'58'0,"30"0,0-10,-30 10,-14 0,0-10,-1 10</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1666 990,'-15'73,"15"-15,0 1,0-1,-14-15,57-72,15-43,14-1,-14-15,-14 45,-15-1</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1670 1086,'0'58,"-15"-14,15 14,0 0,89-58,-44-14,14-15,-14-1,-15-13,14 13,-14-28,-30 0,-30 14,-14 73,-16 44,45-15,1 15,73-43,-14-30,29-15,15 15,-14-15,-1-14,-29 15,-1-16,16-28,-30-15,-30 15,-15 14,-45 44,16 15,-1-1,0 15,1-14,-1 43,60 1,30-16,29-28,-14 14,14-14,-15-15,-14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1523 572,'-44'59,"14"-14,1-1,-1 0,-29 16,-1-1,-14 0,15 0,0-15,-15 1,29-16,1 1,-1 0,1-1</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252 735,'45'0,"76"0,30-15,105 15,31-14,15 0,0-15,60 15,-45-15,0 15,-46-1,-90 15,76 0,-1 0,-44-14,29 14,31 0,-46 0,61 0,-31 0,16 0,60 0,75-14,-60-1,106 1,-151-15,-76 29,-60-14,-45 14,-31 0,-14 0,14 0,16 14,-16-14,-29 0,-16 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628 436,'45'-14,"31"14,60 0,45 0,-30 0,30 0,-15 0,-30 0,0 0,30 0,0 0,15 0,-14 0,-47 0,62 0,-31 0,0 14,15-14,0 14,30-14,15 0,16 0,-1 0,46 0,-15 0,75 0,31 0,-107 0,76 0,-14 15,-77-1,46 0,15-14,-45 14,60 1,30-15,-15 14,91-14,-45 14,-46-14,-136 0,-151 0,1 14,29 0,31 1,30-1,15-14,45 14,61 0,-16 1,-44-1,-31-14,-15 0,-15 0,-46 0,-44 0,-1 0</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823 1690,'60'0,"0"0,61 0,75 0,60 15,-44-15,59 15,-15-15,-29 0,14 15,-30-15,15 15,-29-15,-47 0,1 15,30-15,-30 15,45-15,15 0,-75 15,60-15,-30 0,-15 0,15 0,-15 0,-31 0,1 0,-15-15,-1 15,1-15,-1 15,-14-15,-1 15,-14-15,-16 15,0-15,-14 15,14 0,-15-30,-15-59,1-1,-16-30,0 46,0-31,-15 15,0 1,-15 44,0-15,0 15,-31 15,-14 0,15 15,0 0,-16 0,-14 0,30 15,-31-15,1 15,-31 0,-30 0,1-14,-31 14,-45 0,14 0,1-15,-45 15,30 0,-46-15,-14 15,60-15,-61 0,31 0,45 15,15-15,-15 15,30 0,-15-15,0 15,30 0,-30-15,30 15,0-15,-45 15,15 0,15-15,0 30,31-15,44 0,31 0,-1 0,16 90,30-31,15 31,-15 15,15-15,0-16,0-14,0-15,0 0,0 0,15 0,-15-1,0 1,0 0,0 0,15 0,0 0,0-1,46-44,-1 0,61 15,14-15,1 15,0-15,-76 0,-14 0,-1 0</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395 507,'29'89,"15"46,14 58,14-29,-14-15,-14-45,-15-44</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573 510,'-28'44,"-1"-1,-13 59,0-29,13-30,1 15,70-116,43-29</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396 513,'105'44,"14"14,239 58,-14-14,-225-59,-74-43</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205 1910,'91'0,"60"15,211 15,226 0,-89-15,104 15,-29 15,-167-30,46 15,-91-15,-120 0,15-15,-61 0,30 15,31-30,-1 15,-44 0,59-15,16 0,60 0,31 0,-92 0,46 0,1 0,-77 15,-29 0,-77-15,-74 15,-16 0,-14-15,-1-15,-60-45,-15 15,-31-45,1 0,-1 15,-29-60,45 105,14 0,-14 1,0 14,-31-30,16 45,-15 0,14 0,-14 0,-76-30,0 15,0-15,-30-15,-46 0,-14 30,-31-15,-15 15,46 15,-136-15,-1 15,16-15,0 15,60 0,-15-15,-60 0,44 0,-59-15,45 15,45 0,0 0,0 15,76 0,-31 15,76 15,75 0,46 15,0 30,30-15,-16-15,-14 0,-1 45,1 15,0 30,-16 30,31-15,15-1,30 16,15-30,15 15,0-30,-15-30,-15-30</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1358 523,'45'0,"166"-10,74 10,31 0,-15 0,105-11,-60 11,-15 11,-90-11,-136 0,-30 0,0 0,16 0,-16 0,-15 0</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1316 702,'75'0,"-15"0,0-8,-15 8,15 0,15 0,-30 0,15 0,0 0,0 0,0 0,0 0,0 0,15 0,-30 0,0 0,0 0,30 0,-15 0,-15 0,15 0,-15 0,15 0,0 0,-15 0,15 0,0 0,-15 0,0 0,15 0,-15 0,15 8</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1476 706,'60'-12,"0"12,46 0,14 0,16 0,14 0,-30 0,31 0,-31 12,-29-12,14 0,-15 0,-14 0,14 0,30 0,-29 12,59-12,-30 0,-14 0,14 0,31 12,-31-12,0 0,-14 0,-16 0,46 12,-31-12,-15 0,-15 0,-14 0,-16 0,0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969 603,'-44'57,"-15"13,14-13,208-43,1-42,58-1,-29 15,-89 0</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388 747,'45'0,"0"0,60 0,31-12,-16 12,60 12,-14-12,14 0,61 12,-46-12,-45 0,-29 0,-46 0,0 0,-15 0,-15 0,0 12,0-12,30 0,-14 0,-1 12,0-12,0 0,-15 0</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304 692,'60'0,"16"0,-1 0,0 0,16 0,14 0,0 0,46 0,0 0,-31 0,16 0,-16 0,31 0,14 0,1 0,-46 0,16 10,-31-10,-14 0,-16 0,30 0,1 0,-1 0,-14 0,-31 0,0 0,-15 0,16 0,-16 0,30 0,-30 0,31 0,-31 0,15 0,0 0,-15 0,1 0,-1 0,0 10</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394 858,'60'0,"0"0,15 0,15 0,-30 0,14 0,16 0,-15 0,-15 10,45-10,-30 10,0-10,15 0,-15 0,30-10,-16 10,1 0,-15 0,15 0,-45 0,0 0</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746 917,'135'0,"30"0,135-10,15 10,-14 0,59 10,-75 0,-150-10,-75 0</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2220 952,'-44'15,"-1"15,0-1,60-73,-60 44,1 15,14 29,-15-14,0 0,1 0,-1 15,0 0,15 0,1 0,14-1,0 1,0 15,0 15,15 0,0-30,0 14,15-14,15 30,0-30,29 30,-29-31,44 16,-29-30,30 0,-1-15,1-60,14-15,-44 30,15-29,29-31,-29 0,-16-14,-29 14,0 0,-30 15,0 1,0 14,0 15,1-15,-31-30,0 45,0-29,1 14,-1 30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1787 931,'59'0,"1"0,-1 0,1 0,-16 0,16 15,-1 44,-14 1,-16 15,-14-15,-15 0,0 15,0-15,0 0,0-16,0 16,0-15,-15 15,0 15,1-15,-1-15,-15 0,15 0,-29 29,14-29,-30 30,1-30,0-30,-45 0,59-15,1 0,-1-15,-14-15,-1-30,1-15,29 1,30-46,0-45,0 45,15 1,15 14,14 15,16 0,-16 0,-14 45,14-14,1 14,0-15,14 15,0 0,-14 15,-1 15</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1465 783,'90'0,"46"0,74 0,137-13,59 13,-60-14,15 1,-90 0,-75 13,-1-13,16 13,-76-14,1 14,-31-13,-15 13,-29 0,-16 0,0 0</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1947 684,'44'14,"-1"1,-144 57,28-15,-15 1,45-29,-1 0</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1684 678,'74'14,"74"26,44-13,-29-13,-60-1</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4533 848,'-60'0,"-61"14,-74 1,-91-1,-46 14,-29 1,90-15,30 15,0-15,61 0,29 0,16-14,-16 15,1-15,44 14,46-14</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209 757,'45'-11,"60"11,76-12,90 1,15 11,-61 0,16 0,-30 0,-46 11,61 1,30-1,-31-11,-89 0,14 0,-14 0,-31-11,-60 11</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1830 851,'-44'15,"-30"-1,15 15,-30 0,44 0,1-14,133 28,59 16,29-1,-44-15,-44-14</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426 813,'60'338,"1"-338,-1 0,30 15,46-15,-15 0,14 0,1 0,-15 15,-1-15,31 0,-46 14,1-14,-16 0,-14 0,-16 0,15 0,1 0,-1 0,0 0,-29 0,-1 0,0 0,30-29,-14-1,-1 1,31-15,-1 0,0 0,16 0,-16-1,16 16,-16 0,-14 14,-16 0,30 0,-29 1,14 14,-15 0,1 0,-1-15,0 15,-14 0,29 0,15 0,-29 0,14 0,-15 0,-15 0,151 15,-75-15,0 0,-31 0,-30 0,-14 14,-1-14,30 0,-15 0,-14 0,-1 0</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916 1399,'45'-15,"-1"15,1-14,29 14,-15-15,30 0,1-15,-16 1,-15-1,1-29,-46 14,1 1,0-1,-15 1,0-31,-15 16,0 15,-44-16,0 45,-1-14,16 29,-1-15,-29 15,29 0,1 0,-30 0,29 15,-14 0,14 14,1-14,-1 30,0-1,16 1,-1 29,30-30,0 1,30-1,14-14,1 0,-1-1,1 1,-1-15</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793 752,'133'0,"45"0,-15 10,-29-10,-30 0,-60 10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1906 759,'-88'0,"-15"8,-1-8,1 0,44 0,15 0</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2201 616,'-59'0,"-16"0,-14 0,-60 0,0 0,15 0,30 0,29 0,16 0,14 0</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1250 517,'-60'45,"0"-15,0 16,-30 14,0 31,15-1,-30 31,0-1,30 16,-15 0,30 15,15 30,15 0,15 15,30 30,30 30,15-14,15 29,0-14,-15-61,45 60,15 1,-45-46,15 30,-15-15,0-45,15 46,0-31,0-45,15 30,-15-46,-15-44,-30-16,-15-29,0 14,0-15,-15 15,15-14,-15 14,0 0,0-14,-15-1</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391 605,'104'0,"-1"-12,16 12,28-11,-43-1,-45 12</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8716 561,'-121'0,"31"15,-46-15,0 14,0 15,-90 1,-16-1,31 0,0 0,30 1,30-1,-30-14,15-1,15 1,0-1,30-14,-29 15,-16-15,-31 15,-14-15,-45 14,29 1,-14 0,-16-1,107-14,-198 15,62-15,59 14,-59-14,-46 0,166 0,-211-14,105 14,61-15,-16 1,61-1,31 0,-16 1,75-1,1 15,30-15,-1 15,1-14</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389 646,'75'-10,"90"10,150 0,-15-10,60 10,-30 0,-150 0,-15 0,-105 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851 1002,'-55'89,"27"-14,1 14,13 16,0-16,14 15,0-44,0-16,0 16,14-15,-14-1,0 1,14 0,-1 14,1-14</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389 678,'105'0,"119"0,90 0,-75 0,31 8,-121-8,-59 0</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3035 809,'-75'-14,"-76"-12,-29 13,-61-1,16 14,-16-13,0 13,76 0,-61 13,61 1,75-14,30 13,-106 13,61-12,-15-14,29 13,46-13,0 0,0 0</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465 851,'75'-13,"76"0,45 13,121-12,75 12,15 12,15-12,1 0,-77-12,62 12,-47 0,-74 0,-16-13,-59 13,-32-13,-14 13,-15-13,-75 13,-1 0</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4721 1608,'-60'0,"-16"15,-29-15,-46 15,1 0,-46-15,-60 15,0 0,45 0,-61-1,-29 1,75-15,-45 0,15 15,30-15,-45 15,75-15,30 0,46 0,14 0,31 0,-16 0,1 0,-30 15,44-15,31 0,60-45,0 1,0-16,15-15,0-29,-14 15,-1 14,-15 30,0 1,0-1,15-15,-15 15,90 16,106 14,165-30,137 15,-46-15,-46 1,-59 29,-91 0,-90 0,15 30,-1-15,31 15,-15-15,-75 15,-1 0,-29-15,-1 0,-15 0,1 0,-1 0,15 0,-29 0,-16 15,-45 44,0 31,0-1,15 15,0-29,0-15,-15-16,0 1,-15 15,15-15,-15-1</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520 1014,'45'73,"0"16,14-16,16 16,-15-75,15-28,44-45,60-74,60-14,-74 59,-61 29,-59 44</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895 935,'106'-13,"44"13,122-14,-1 1,30-13,-14 12,-31 1,-45 13,45 0,-45 0,-45 0,-15 0,-45 0,14 0,-29 0,-16 0,0 0,-29 0,-1 0,30 0,121 13,45-13,-15 0,46 14,-76-14,-106 0,-30 0,-14 0,-1 13,15-13,-15 0,16 0,-16-13</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938 713,'90'-13,"31"-1,59 1,151 0,60-14,-90 27,75 0,-105-13,-106 13,-119 0,59 13,15-13,-30 0,16 0,-1 0,0 0,-29 0,-16 0,0 0,-120 14</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1488 476,'60'0,"30"0,1 0,74 10,46-10,-1 0,-14 0,-46 0,-60 0,1 0,-46 0,0 0,15 0,0 0,0 0,-14 0,-1 0,30 0,-30 0,30 10,0-10,-14 0,-16 0,0 0,0 0,0 0,30 0,-30 0,16-10,-16 10,0 0,30 0,-30 0,0 0,0-10,46 10,-46 0,15 0</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1703 500,'45'0,"15"0,15 0,0-12,-14 12,-1 0,0-11,15 11,-30 0,15 0,30 0,-45 0,0 0,16 0,-16 0,15 0,0-12,0 12,15 0,0 0,0 0,1 0,14 12,-15-12,15 0,15 0,-30 0,31 0,-31 0,-15 0,15 11,0-11,0 0,-15 0,31 0,-31-11,0 11,0 0,0 0</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1914 488,'42'0,"15"-10,-15-1,1 11</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567 632,'45'0,"44"0,91 0,118-27,-14-13,-104 13,-76 14</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1975 491,'45'0,"29"0,16 0,253-10,-134 0,-44 10,-106 0,-14 0</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2065 475,'43'0,"0"0,14 0,-14 0,0-8,0 8</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1752 655,'149'-10,"75"10,-30 0,15 10,-60 0,-59-10,-15 0,-16 0,-14 0</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2071 1018,'-45'-14,"-45"-1,30 0,1 15,-1 0,0 0,1 15,14 29,0 30,45 0,0-30,30 15,59 15,16 0,14-15,1-14,-46-31,31 1,-15-15,14 0,-14-15,-31 1,-14-45,-45 14,-30-14,-59-30,-16 30,-14 15,29 0,30 44,16-15</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1933 487,'74'0,"15"0,90 0,14 0,-60-8,-29 8</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1578 515,'60'0,"1"0,-1 0,0 0,1 0,14 0,1 0,14 0,-30 0,1 0,14 0,-14 0,14 0,15-8,16 8,-15 0,14 0,-29 0,59 8,1-8,15 0,15 0,30 0,-30 0,45 0,0 0,-15 0,1 0,-16 0,-15-8,30 8,-61 0,16 0,-30 0,0 0,-31 0,31 0,-16 0,16 0,30 0,-30 0,29 0,1 0,-15 0,30 0,-15 0,15 0,-30 8,-76-8</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1748 530,'60'0,"30"0,75 0,46 0,-61 0,0 0,-30-12,-30 12,-14 0,-16 0,-15 0,15 0,15 0,-30-11,30 11,-15 0,0 0,-15 0,0 0,0 0,31 0,-31-12,30 12,-30 0,0 0,0 0,15 0</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2380 497,'-43'0,"-31"0,-28 0,0 8,43-8,-14 0</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1563 1027,'45'0,"30"-14,16 14,-16-14,15 14,-30-14,-15 14,0 0,16 0,-1 0,15-14,0 14,-15-14,31 14,-1-14,-15 14,0-14,-15 14,1 0,14-14,-30 14,30-14,0 14,-15 0,1 0,-1 0,0-14,30 14,-15 0,-14 0,14 0,0 0,0 0,-15 0,-14 0,-1 0,0 0,0 0,15 0,0 0,-15 0,0 0,31-14,-31 14,15 0</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2110 885,'-59'59,"15"-14,0 14,-44 44,0 31,29-60,15 15,14-30,1-15</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573 566,'60'0,"30"0,134 0,75 10,15-10,-89 0,-61 0,-89 10</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1676 925,'-43'40,"29"0,56-27,15-40,14 14,-29-13</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1994 549,'105'-12,"-14"12,14 0,-15 0,-45 0,16 0,-1 0,-15 0,15 0,15 0,1-12,-16 12,-15-12,15 0,-15 12,1 0,14 0,0 0,0 0,-15 0,31 0,14 0,-30 0,15 0,-15 0,-14 0,29 0,0 0,15 0,-14 0,-16 0,30 0,-15 0,-14 0,-1 0,0 0,15 0,0 0,-14 0,14 0,0 0,-30 0,0 0,1 0,14 0,-15 0</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2154 637,'44'44,"1"-1,14-14,0 15,0-59,1-28,43-30,1-14,-45 44,-15 14</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467 895,'45'0,"29"-11,16 11,14-12,15 12,-14 0,-1 0,-44 0,-16 0,16 0,0 0,-16-11,1 11</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554 956,'15'57,"14"-14,15-14,44-87,-15 1,15-14,-30 28,-14 14</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1494 484,'151'-14,"15"0,166-1,90 15,-30-14,31 0,-348 14,-30 14,212 0,-16 15,61-1,165 1,16 13,-76-13,-105-1,-61-28,-45 0,-45 0,-45 0,-31 0,-14 0,-1 0,0 15,1-15,-1 0,30 14,-14-14,14 0,-29 0,-16-29</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2068 1388,'75'0,"46"15,44 0,106 15,59-16,-104 1,-16 0,-74-15,74-15,-135 0,0-29,-14 14,-16 1,-15-16,0 0,15 1,-30-1,-15 1,-60-60,-75 0,-16 30,-89-1,-31 16,15 14,1 16,44 14,31 15,30-15,59 30,16 0,-15 14,0 1,0 30,-16 14,31 0,15 0,15-14,45-1,15 15,30-14,45-16,46 1,-31-15,0-16,-30 1,-30-15</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1629 683,'0'73,"13"-15,0 45,14-30,-14-15,0 0,-26-101</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1591 893,'45'44,"29"15,16 15,-1-1,-14-28,-31-31,31-28,29-45,60-59,-15 0,-44 15,-61 44,-14 15</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2571 745,'-30'45,"0"0,0 16,-16 29,1-29,0 14,0 0,15-29,-15 29,15-30,-1 16,-14-1,15-15,0 15,0 16,0-31,-15 30,0-14,14-1,-14 16,15-16,-15 0,0 31,0-16,15-15,-16 31,16-16,15 1,0 29,15-29,0 29,15 46,-15 15,0 30,0-30,-15 15,0-15,0-16,0-59,0 14,15-14,0-1,0 1,0-16,15 16,0-1,15-14,-15 14,15 0,-15-14,16 14,-16 1,15-1,0 16,0-31,15 16,0-1,30-29,31 14,59 0,16 1,-15-16,14-15,-14-15,-1-14,-29 14,-46-30,16 0,-1 15,45-15,1 15,-46-15,1 0,-1 15,-15-15,16-15,-16 15,-30 0,16 0,-16-15,-15 0,-135 15,-91-15,-45 0,-75-1,60-14,-30 0,0-15,46 0,-31-16,45 16,91 0,14 0,16-1,15-14,-1 0,31-1,0-14,15-15,0-31,30 0,0-45,0 31,0-1,15 15,0 1,15-61,-15 15,0 0,-15-30,15 45,0-30,0 0,-15 30,30-45,1 31,-1 14,0-30,15 15,0 15,15-30,16 15,-31 61,30 14,0 1,0-1,16 1,14-1,-45 46,16 0,-16 15,30-15,0-1,1 1,-16 15,-15 0,-150 30,0-15,-16 15,31 0,0 0,-1 0,1 15,15-15,-75 45</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5988 3311,'-45'0,"-46"-15,-105 0,-15-15,-45-15,-679-136,362 76,90 15,46-15,29-31,107 16,29-30,76 30,-15-31,90 31,1 0,44 14,-14-29,30 30,-1 0,31 0,15 29,15-29,15 30,15 0,15 15,46 0,30-1,120-14,-30 30,136 0,0 30,151 15,-61 15,91 45,-76 0,46 30,-106 1,-60-1,-91 0,46 30,-61-29,-45-16,-91-30,1 15,-31 0,1 15,-16-15,-30 31,-15-31,0 30,-15 0,-15-15,-31 45,-14-44,-31 14,-60 0,-90-15,45-15,-61-15,31-14,45-16,30-15,15 0,31 0,29 0,16 0,14 0,1 0,0 0,15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582 607,'59'11,"30"-11,29 0,14 10,-58-10,-15 0,-15 0</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1815 1093,'30'44,"29"14,-15-13,0-31,0-28,15-16,0-29,45-58,-31 14,-28 0,-31 44</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1818 869,'59'42,"0"-14,-1 15,-14-29,15 14,-15-56,30-57,-45 28,0 15</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1953 890,'14'42,"15"29,15-43,42-85,-14-13,1-1</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1814 1056,'74'43,"-30"-28,15-15,-14 0,44-29,-1-14,16-14,-1-15,-29 15</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1852 1556,'45'60,"15"-16,-16-44,46-15,45-44,134-119,14-30,-73 30,-76 30</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1983 1336,'45'14,"14"1,1-15,89 0,-15-15,-14-14,-1-15,-44-1,-16-14,-14 0,-30 15,-30-1,0 1,-30-1,-44-14,-60 0,-15 15,-45 29,60 15,74 0,15 15,16 29,-1 15,15 0,15 15,15-14,15-1,-15-15,45 15,-1-44,1-15,0 15,15 0,-1-15,1 14,-15-14,0-14</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734 1047,'74'-27,"15"0,15 14,30 0,-45-1,-44 14,29-13,-15 26,-14-13,44 27</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1153 1420,'45'0,"60"-14,46 14,-15 0,44-15,1 15,-30 0,14 15,-29-15,-1 0,31 14,-15-14,-1 0,16 0,0 15,-1-15,1 0,-46 0,31 0,0 0,-31 0,1 0,-1-15,-30 15,-14 0,-31 0,-30-74,-15 15,0-15,-15-14,-15-1,30 30,-15 14,0 1,-31 29,-89 15,-61-15,46 0,-16 1,15 14,46-15,-16 15,1 0,-31 0,16 0,-1 0,16 0,14 0,1 0,-16 0,1 0,30-15,-31 15,1 0,29 0,-44 0,29 0,1 0,-1 0,16 15,-30-15,-16 0,61 0,15 0,-1 0,16 0,-15 0,15 0,-1 44,16 15,0 30,15 0,-15 29,15-29,15-30,15-14,30-31,0-14,1 0,-1 0,75 0,-75 0,31 0,-1 15,-15-15,16 0,-31 0</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725 943,'89'0,"31"0,14 12,45-12,-30 11,-60-11,-44 0,14 0,-14 12,15-12,-16 0,1 0</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823 943,'70'0,"0"0,-28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619 853,'89'0,"1"0,-30 0,-1 0,-14 0,15 0,-1 0,16 0,-16 0,16 0,104 0,-45 0</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872 977,'45'-12,"29"12,45-11,-30 11,15-12,-45 12,0 0,-14 0,0 0,-1 0,1 0,-1 0</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831 1125,'-76'60,"16"14,45-29,15 30,15-15,30-15,46 45,29-15,46 30,45 0,0-15,61 14,14-29,0 0,61-15,45 0,-90-30,-1 0,0 0,-59-15,44-15,-45-15,-45-15,-60-15,-16 0,-59 0,-31-15,-30 0,-15-15,-30-14,-1 29,-59-45,-1 15,16 15,-1-15,1 15,-31-15,-75-15,-45 1,-15-1,-91 15,46 15,-91 15,166 30,-136-15,166 45,60 0,16 30,-16-15,16-15,14 15,0 0,16-15,-31 15,31 0,0 15</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1131 1510,'44'0,"0"-15,30-15,-29-29,-1 14,-15-29,-14 15,-15 15,0-1,-15 1,-29-16,0 31,0-1,-1 0,1 16,-15-16,15 30,-1 15,-29 0,30 14,-15 1,30 14,14 16,0 29,15 0,15-15,14 0,1-15,14-29,15 29,0-29,0-16,-14 1</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679 954,'119'0,"31"0,-46 0,15 0,-44 0,0 0,-1 0,-14 0,-15 0,14 0,31 0,-16 0,-14 0</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691 952,'120'0,"0"10,30 0,-15-10,-30 0,-15 0,-1 0,-14 0,15 0,-15 0,-30 0,0 0,30 0,-30 0,0 0,0 0,0 0,15-10,-15 10</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1293 952,'-44'-15,"-16"0,16 15,0 0,-16 0,1 0,15 0,-1 15,-29 29,30 15,29-15,0 1,15-1,0 15,30 0,-1-15,1 1,14-16,16 1,-1-16,0 1,-14-15,14 0,0-29,0-1,-14-14,-1 0,-14-1,-1 1,-14-15,-15 0,0 15,-15-1,-14 1</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1197 1091,'45'0,"15"-13,0 13,16-13,44 13,-15-12,1-1,-31 13,15 0,-15 0,16 0,29 0,-30 0,31-13,-1 13,-15 0,16 0,-1 0,-15 0,1-13,-1 13,0 0,16 0,-31 0,30 13,16-13,-31 13,15 0,-14-13,-1 12,15 1,-44 0,-1-13,-30 0</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789 1053,'70'-8,"-28"8,0 0</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942 1107,'90'13,"-14"-13,29 0,31 0,-16-13,31 13,14 13,-14-13,30 0,-16 14,1-1,60-13,-45 13,45 0,15 1,-31-14,1 13,0-13,-45 0,-16 0,-44 0,-61 0,0 0,31 0,-31-13,0 13</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1366 1138,'45'0,"45"0,1 0,-16 0,30 0,-44 0,134 0,-59 0,-16 0,-14 0,-16 0,0 0,-14 0,29 0,-15 0,1 12,14-12,16 0,-16 12,-15-12,-14 0,-31 0,0 0,0-12,15 12,1 0,14 0,30 0,16 0,29-12,-14 12,-46-12,0 12,-14-12,-31 12,0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638 571,'60'0,"60"-27,75 14,29 0,16 0,-75-1,-15 14,-61 0,-14 0,0 0,-30 0,15 0,-15 0,15-13</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695 1140,'75'0,"31"0,90 0,-106 0,287 0,-151 12,-1-1,1-11,15 12,46-12,-61 0,45 0,0 0,-30 0,45 0,-60 0,-90-12,-16 12,-45 0,-14 0,-16 0</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1294 1102,'-44'0,"-15"15,14 0,1-15,-16 14,16 16,0-15,-1 29,1 1,-15 29,44-30,0 16,15-1,15 15,0-15,14 0,60 1,-15-31,-30-29,16 0,-16-29,45-1,-30 0,-14 16,-1-1,0-30,-29-29,-15 15,0 0,-15 14,-14-29,-16 15,16 0,-16 14,-14 1</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976 1339,'-45'75,"30"-16,-15 31,15 0,-15-1,30 1,0 0,0-16,15 1,0 0,30-15,15-1,30-14,30-30,30 0,75-15,90-45,-45-29,-105 14,-45-15,-60 0,-30 1,-15-1,-15-15,-15-14,-45-1,-15-14,-15 29,-15-15,15 46,-30-1,0 30,45 15,0 15,0 0,15 15,0 15,15 0,0 15</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3249 1431,'-45'30,"0"0,-16-1,1 1,0 0,-15-1,-1-14,-44 15,-1-15,31-15,-76 14,31-14,14 0,-29-14,14-1,-29-15,-31 0,60 1,-14-1,14 15,31-14,15-1,44 15,1-15,0-29,30 15,15-1,0-14,15-1,0 16,0-1,45-14,-14 29,29 16,0-1,46 0,44 15,61-15,45 15,-30 0,45 0,-15 0,-30 15,-45 0,0 0,-136-15,166 14,-151 1,-15 0,31 15,-1-15,0 14,1-14,-31 15,-60 14,-30 1,-30 29,-16 0,-59 15,-31 0,46-30,-16 1,31-45,45-1,-1 1,16-15,0 0,-15 0,-1 0,1 0,15-15,0 15,0 0</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12592 595,'-76'0,"-29"-13,-61 13,-121-12,-76-1,61 13,-121 0,91 0,-15 0,45 0,75 0,-347 0,166 0,-105 0,90 13,-15-13,-151 12,91-12,-106 13,135-13,31 13,46-13,14 12,61-12,45 0,-75 0,90 0,-30 0,-45 0,60 0,31 0,74 0,1 0,45 0,1 0,29 0,16 0,-1 0,16 0,-16 0,1 0,-1-12,16 12,14 0,1 0,-15 0,14 0,1 0</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2458 1675,'-76'-15,"-14"15,0 0,-60 0,-1-14,31-1,0 15,0-15,14 0,-14-15,15 15,30 0,0 0,29 15,1-30,-15-14,0-46,30 45,15 0,0 1,15-1,0-15,15-14,0 29,0 0,30 0,15 0,15 1,1 14,-16 15,30 0,0 15,45 15,31 0,-1 30,76-1,-16 16,-75-15,-14-15,-16 14,-15 1,0 15,-29 0,-16-1,-15 16,-15-15,-15 14,0 16,-15-30,0 29,-15-29,-30-1,-15-14,0-45,-16 15,-29 0,0-15,15 0,15 0,14 0,1-15,-15-15,0 0,30 1,0-1,-15-30,30 15</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8361 434,'-60'0,"-46"0,-75 0,15 13,-91 0,-30-13,-15 0,1 0,-16 0,90-13,16 13,0 0,60 13,-30-13,30 0,0 14,0-14,0 13,15-13,0 0,15 0,-30 0,-15-13,15 13,-30-14,15 14,15 0,-45-13,0 13,45 0,-30-13,-15 13,-1-13,1 13,45 0,-45-14,15 14,15 0,15-13,0 13,30 0,-30 0,46 0,-46 0,45 0,31 0,14 13,16-13</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1820 1351,'44'0,"16"0,0-15,0 15,14-15,-29 0,0 0,-15-29,-1-1,1-30,0-14,-30 14,15-29,-30 14,15 16,-30-1,15 16,-29 29,-1-15,-15 15,-29-14,-16 29,45-15,-29 15,29 0,15 15,1 0,-31 30,30 0,0-15,1 29,-16 46,45-16,0 1,15 29,0 1,15-46,0 1,15 15,0-31,44 16,-29-45,15 15,-16-30</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850 2063,'181'75,"-61"-75,31 0,15 15,15 0,-45-15,15 15,15 0,-45 0,15-15,15 0,-31 0,31 0,-45 0,-15 0,-1 0,-14 0,14-15,1 15,-1 0,-14 0,-1 0,1-15,44 15,1-15,0 15,0-15,-31 15,16 0,30 0,-31 0,46-15,0 15,0 0,45 0,76 0,-61 0,46 0,-16-15,-44 15,14-15,0 15,-45-15,45 15,-29-15,-1 15,15 0,-45 0,30 0,15 0,-45 0,45 0,-45 0,-30 0,45 0,-45-15,-46 15,1 0,-31 0,15-75,-15 0,1-29,-16-16,-45-15,-15 0,-1 45,16 15,-15 0,-15 15,-31 0,16 31,-30-31,-16 15,0 15,-45-30,-30 30,-45-15,-91 15,30 0,-90 0,15 15,105 0,-15 15,16 15,29-15,-44 0,14 15,46-15,-31 0,-29 0,29 15,-14 0,135-15,-302 15,137-15,59 0,-60 0,-14 0,59-15,-45 15,46 0,-1 0,31 0,30-15,45 15,-15 0,0 0,46 0,29 0,16 15,-1 60,31 15,0 75,15-1,15 31,0-15,0-45,15 15,0-16,-15-59,15 0,-15-15,0-15,91-45</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2690 680,'-90'12,"15"0,-15-12,15 0,-16 0,31 12,0-12,-30 0,30 0,-30 0,0 0,30 0,0 0,0 0,15 0,-31 0,1 0,15 0,0 0,-15 0,30 0,-30 0,15 0,15 0,0 0,0 0,-15 0,-1 0,1 0,15 12,0-12,0 0,-30 0,15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1141 467,'-43'-15,"-28"0,28 15,0 0,43 44,0 30,-14-30,14 16,0 13,-14-28,14-1,0 0,0 1,0-1,0 0,43-44,28-15,-28 15</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667 683,'74'10,"74"-10,-15 0,29 10,-44-10</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737 783,'59'-27,"60"0,30 14,-45 0,0-1,-30 1,-29 13,44 13,-30-13</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1046 769,'90'0,"104"-13,15-1,45 14,-59-13,-105 13,-46-14,1 0,0 1,-60-28</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1122 642,'53'29,"-13"-15,-40 29,-13-1,-27-13,0 28</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1139 665,'60'0,"30"0,0 10,15-10,-15 0,-15 0,-15 0,0 0,30 0,-45 0,30 0,-14 0,-16 0,15 0,-15 0,0 0,15 0,-15 0,30 0,-15 0,-15 0,0 0,0 0,0 0,45-10,-30 10,0-10,-15 10</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1282 675,'45'-10,"29"10,-29-10,0 10,30 0,-16 0,1 0,-15 0,0 0,29 0,-14 0,0 0,-15 0,29 0,-29 0,0 0,0 0,-1 0,1 0</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1393 664,'44'0,"0"0,0 0,29 0,1-8,-30 8,14 0,-14 0,0 0</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1238 726,'75'0,"46"0,15 0,90 0,45 0,-45 0,30-12,-15 12,31 0,59 0,-59 0,29 0,15-11,-59 11,74 0,-44 0,-1-12,-45 12,-60 0,-45 0,-61 0</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1859 676,'45'-8,"15"8,30 0,60 0,30 0,60 0,29 0,-74 0,0 8,-75-8,-60 0,0 0,-15 0</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2767 748,'-59'0,"-15"0,-30 0,-30 0,-44 0,60 8,44-8,29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1234 433,'86'0,"-42"0,-15 44,-29 1,0 28,0 16,0-30,0-15,-15 1,1 14,-1-15,1 15,14-15,-72-44,-29 0,57 0,1 0</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657 693,'44'0,"0"0,15-8,-15 8,30 0,-30 0,15 0,0 0,-15 0,0 0</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809 1195,'45'74,"-1"-30,16 16,-1-16,-14-44,15-59,74-89,14-60,-14 45,-44 29,-31 60</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487 725,'53'0,"-13"0</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732 725,'45'0,"15"0,45 0,30 0,0 0,0 0,-45 8,0-8,-15 0,0 0,-15 0,0 0,0 0,0 0,0 0,0 0,-15 0,0 0,0 0,0-8,15 8,-15 0,15 0,0 0,15 0,-15 0,0 0,-15 0</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917 744,'60'0,"-1"0,60-10,0 10,1 0,-16 0,-15 0,-14 0,-16 0,-14 0,0 0,29-10</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460 837,'0'59,"0"-15,15 0,0 0,59-30,15-43,15-29,74-45,15 1,-103 28,-46 45</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887 1007,'105'0,"16"0,74-13,121-1,29 14,-44-13,0 13,-61-26,-29 26,-46-14,-90 14,1 0,44-13,-60 13</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845 1072,'105'-13,"-15"13,30 0,60-14,75 1,15-1,-30-13,30 14,-105 13,-60 0,-60-14,0 14</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759 696,'-45'15,"1"-1,-1 16,0-1,0 16,1-1,14 0,15 44,45-14,44-15,-29-44,0-1,29-14,16 0,29 0,-59 0,14-14,1 14,-16-15,-14 0,0 0,0-14,-1-1,-29-14,0-29,-30 14,-59 0,14 15,-15 14,1 15,-1 1,1-1,14 15,1 0,14 0,0 0,0 0,1 0,-1 0,-15 44</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448 889,'0'59,"15"30,15-44,-15-1,29 31,16-1,-15-29,14-1,-14-29,15-59,-16 29,1-15,0 0,14 0,16-14,-1-30,1-16,-1 16,-29 0,-15 14,0 1,-16 14,1 1,15-1</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908 509,'41'-10,"1"10,13-11</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406 812,'45'58,"-1"-14,1 14,29-14,-29 0,-1-15,1 0,14-58,1 0,29-29,0-15,-14 0,-1 0,-29 29,14 0</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927 1138,'60'0,"46"0,75-15,90 15,30-14,-75 14,-45 0,-31 0,-29 0,60 0,14 0,1 14,-30-14,-30-14,-16 14,31 0,-1 0,-14-15,15 15,-46 0,0 0,-29 0,-31-15,-45-29,0-15,-30 14,15-14,0 0,0 0,15 15,-15-30,-1 29,-59 16,0 29,-61 0,-14-15,14 15,16 0,29 0,1 15,-16-15,16 15,-15-15,-1 0,31 0,-31 0,16 14,-16-14,1 0,0 15,14-15,1 0,-1 0,16 15,-15-15,-16 0,1 0,-1 0,31 0,-15 0,14 0,1 0,0 0,14 0,16 0,-15 0,-15-15,14 15,1 0,15 0,0 0,0 0,-1 0,1 15,0 29,30 45,15-30,0 30,0-30,0-15,15 0,-15 1,0 14,15-15</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9873 714,'-76'14,"-29"-14,-227 14,-227 13,46 15,-31-14,197-15,0-13,0 14,45-14,15 0,-75 0,105 0,16 14,-31-14,0 0,-30 0,0 0,-60 0,75 0,1 0,-31 0,75 0,-45 0,31 0,44 0,31 0,45 0,15 0,46 0,0 0,-1 0,-15 0,31 0,0 0,-16 0,1 0,-1 0,31 0</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3344 1539,'-166'0,"-105"0,-76-15,-29 30,14-15,76 0,30 0,90 0,76 15,-1-15,16 0,0 0,-16 0,46 0,15-44,30-46,30 16,15-15,1 0,-1-15,0 29,106-118,1882 238,-1717-31,257 46,-317-30,-120-30,-76 0,-15 15,30 14,-14 1,29 15,-120 29,-30-15,-1 16,-14 14,30-30,0-14,-16-45,-29 0,-46 15,-44-15,-16 15,-60-15,105 0,76 0,30 0</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686 1068,'389'38,"-285"-38,31 0,59 0,-15 13,-14-13,-61 12,-44-12,-15 0</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844 1400,'45'0,"46"0,150 0,15 0,15 0,1 14,-92-14,1 0,15 0,-60 0,15-14,-16 14,-44 0,14-15,-14 15,29 0,16-15,-16 1,31 14,-15-15,-16 15,31-15,-45 15,14 0,-14 0,-61 0,0 0,-15-43,15 13,-14-14,14-14,-30 14,-15 0,-91 15,-14 29,-31-15,-60 15,46 0,-31 0,30 0,30 0,-29 0,29 0,-14 0,-16 0,30-15,-29 15,14 0,30 0,-29 0,14 0,1 0,-16 0,0 0,16 0,-16 0,15 0,1-14,14 14,16 0,-16 0,1 0,45 0,-1 0,1 0,-30 0,44-15,-14 15,45 44,15 0,0 0,0 14,0 1</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691 1100,'60'0,"75"0,106-11,90 11,-1 0,-104 0,-31 0,-60 0,-89 0,-1 0,45 0,-15-12,30 12,-60 0,15-11,-14 11,29 11,-15-11,0-11</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956 1033,'-58'29,"-14"15,28-15,30 14,-1 1,15 0,29 28,15-28,-1-30,1-43,-1 15,1-15,-1 0,-14-15,-14-14,-15 14,-15 1,-14-1,-14 15,-1 29,1 0</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1217 1185,'45'-12,"31"12,59 0,377 0,-135 0,0 0,-91 0,-75 0,-30 0,-46 0,1 0,-1 0,-14 0,-1 0,1-13,-61 13,30-13,-29 13,14 0,0 0,1 0,29 0,-14 0,-16 0,-15-12,-15 12,31 0,-16-13</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689 1292,'45'0,"61"0,59-13,61-1,30 1,-60 13,-15-14,0 14,-31 0,46 0,15 0,-30 0,30 0,15 0,-30-13,45 13,-61-14,-29 14,0-13,-31 13,-14 0,-16-14,-30 14,15 0,-14 0,-16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1065 496,'58'-8,"29"8,-29 0,-15 0,1 0</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676 1251,'45'0,"45"0,15-8,-15 8,-15 0,15 0,-30 0,0 0,15 0,0 8,-15-8,0 0,0 0,15 0,-30 0,15 0,0-8,0 8,0 0,15 0,15 0,-15 0,-15 0,0 0,0 0</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630 1029,'60'73,"-1"-15,1 15,14 0,-29-29,0 15,0-16,14-57,16-15,14-30,-14 15,-16 15,16 0,-30 0,29 0,-29 14,0 0,-1 1,1 14</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503 638,'90'-11,"30"-1,0 12,0 0,-15 0,-15-11,-15 11,0 0,15 0,0 0,1 0,44 11,-30-11,15 0,-15 0,-30 0,-15 0,15 0,0 0,15 0,-30-11</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540 874,'60'-14,"91"14,91 0,45 0,196 0,76 0,-106-13,227 13,-16 0,16 0,-121 0,-15 0,271-13,-105 13,121 0,120-40,-120 26,-212 1,-468 13,0 0,76 0,-1 0,152 0,-1 0,152 0,-76 13,-151-13,-136 0,-90 0</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1024 1640,'45'-15,"0"15,0 0,15 0,-15 0,0 0,0 0,1 0,-1 0,60 0,-30-14,0 14,-30 0,30 0,-15 0,0 0,16 0,-1 0,0 0,15 0,-30 0,-15 0,15 0,0 0,0 0,-14 0,59 0,-60 0,0 0,-15-59,-30-30,0 30,15 0,-15-1,0 1,0 15,-15 0,15-1,0 1,-75 29,0 15,-15 0,-61 0,1 0,15 0,-30 0,14 0,31 0,-15 0,15 0,29 0,-29 0,15 0,0 0,15 0,15 0,0 0,14 0,16 0,0 15,-15 74,30-16,0-13,15-1,0-15,15 0,0 16,15-16,15 0,15-29,15-15,15 0,16 0,-1 0,-15 0,-15 0,-15 0,15 0,-15 0,0 0,15 0,-15-15,16 15,-16 0</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623 1383,'45'-14,"59"-30,89-29,29 1,-73 13,-15 1,-75 29</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681 1052,'103'-14,"29"14,-15-14,0 14,-131 71,-1-29,-14 0,14 1</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522 1156,'75'0,"-14"0,119 0,61-12,45 12,61 0,-76-12,-31 12,-59-12,-75 12,29 0,-14 0,29 0,31 0,-31 0,-14 0,14-12,1 12,-31 0,-14 0,-46 0,0 0,1 0,-1 0,-15 0</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452 753,'60'74,"-1"-16,1 1,-1-30,-14 0,0-29,44-73,15-15,-15 15,30-15,-44 44,-16 0,-14 15</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410 774,'2'0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944 710,'45'-12,"29"12,31-12,-1 12,16 0,-16 0,-44 0,-1-12,-14 12,30 0,-31 0,16 0,-15 0,0 0,-1-12,1 12</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427 804,'121'0,"30"0,30 0,0 0,-15-12,0 12,30 0,30 0,-60 0,15 0,-15 0,45 12,46-12,-46 0,0 0,15 0,16 0,14 12,31-12,-76 0,31 12,14-12,-45 12,61-12,-1 0,46 0,60 0,-45 0,-105 0,44 0,-29-12,-76 0,15 12,-31 0,-44 0,-61-12,16 12,-16 12</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1352 914,'45'0,"1"0,44 0,16 0,-46 0,287 0,-90 0,-45 0,44 0,-14 0,14-14,61 0,-75 14,15 0,45 14,-16-14,92 14,45 0,-46 0,-45-14,91 14,-91 14,30-14,-60 0,-151 0,302 0,-181-14,-76 0,31 14,14-28,-44 14,74-14,-29 14,-46-28,-60 28,106-14,-31 0,-30 14,-15-14,-45 14,-15 0,-61 0,-136 28</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1819 1630,'61'0,"59"15,61 0,45 14,-15-14,0 0,-61-15,-29 0,-16 0,16 0,-46 0,0 0,16 0,-31 0,91 0,-31 0,-14 0,-1 0,16 0,-16-15,16 15,-31-15,-15 15,1 0,-1 0,-15-14,0-1,-14 0,-1 0,15-15,-15 15,16-14,-16 14,0 0,15-15,-15 15,16-29,-31-1,0 0,-15-14,-15-15,-15-1,-15 31,0-1,-46 0,16 16,0-16,0 30,14-15,-29 1,30 14,0 15,-1 0,1-15,-15 15,0 0,-1 0,-14 0,15 0,0 0,-1 0,-29 0,15 0,-1 0,1 0,0 0,-16 0,16 0,15 0,-31 0,16 15,0-15,-16 0,1 0,0 15,-1-15,31 0,0 0,-1 0,1 15,0-15,0 0,-1 0,16 0,0 0,0 0,-15 0,14-15,1 15,-15 0,-15 0,29 0,-29 0,30 0,-45 15,44-15,1 0,-15 14,0 1,14 0,-14 0,0 15,15-15,0 14,-1 16,16 0,0-1,15 1,30-1,0 1,0 0,15-1,16 1,14-1,0-14,-15-15,31 30,-31-30,0-1,0-14,0 15,1-15,14 0</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2206 887,'-58'0,"14"0,-29-8,29 8,-15 0,-14 0,29 0,0 0</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1828 923,'90'-13,"0"13,60 0,0 0,-15-12,0 12,-15-13,-30 13,15 0,-45-12,15 12,0 0,0 0,0 0,0 0,-15 0,-15 0,15 12,0-12,-15 0,0 0,15 0,-15 0</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2766 1126,'-44'15,"-46"0,-60 30,0 15,1 29,74-44,-45 75,75-45,15-30,30 14,0 16,15-15,0 0,30 15,15-15,15-1,14 1,16-30,45 0,15-30,59-45,31-45,-46-59,-74-1,-60-59,-90 14,-105 16,-119-30,59 89,75 75,45 45,-15 15</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577 710,'44'0,"16"-8,43 16,-14-8,-15 0,-14 0,-16 0,0 0,1 0,-1 0,1 0,-1 0</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1321 745,'-707'0,"812"-12,16 12,119 0,61 0,-75-12,-16 12,-74 0,-16 0,16 0,-46 0,-15-12,15 12,1 0,-1 0,-15 0,-15 0,-15-12,31 12,-1 0,30 0,31 0,-31 12,-60-12</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593 1593,'60'-15,"31"15,-46-15,60 30,-14-15,14 0,-15 0,1 0,-16 0,30 15,1-15,-16 0,16 0,14 0,-15 0,1 0,-31 0,0 0,-14 0,14 0,-15 0,31 0,-31 0,30 0,0 14,1-14,29 0,-29 0,-1 0,15 0,1 0,-46 15,15-15,-30 0,16 0,-16 0,-15-74,-30 0,-15-15,-15-29,15 29,0 30,0 15,15-1,-91 31,16 14,-15 0,-31 0,1 0,-1 0,1 0,14 0,-44 0,-16 0,31-15,-31 15,15 0,46 0,-30 0,-1-15,31 15,29 0,-14 0,30 0,-16 0,16 15,-15-15,15 0,-1 0,-14 0,0 0,30 0,0 0,-1 0,1 0,-30 0,15 0,-1 74,31 0,0 15,0-1,15-14,15-29,-15 14,30-15,0 1,30-16</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1542 881,'134'-12,"90"0,44 0,0 12,-119-12,-104 12</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1061 720,'60'0,"14"0,-14-12,29 12,1-13,14 13,-29 0,29-13,-29 13,-15-12,-16 12,16 0,0 0,-1 0,1-13</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1610 806,'44'30,"45"0,29 29,30 1,-45-16,-14 1,-45-15,-59 44,-73 16,-45 44,15 15,14 0,45-45</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306 736,'60'0,"90"0,105 0,30-11,91 11,-31-12,-150 1,-90 11</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274 1060,'45'0,"61"0,120 29,90 0,181 28,-15-28,-75 14,105 1,-105-44,-91 14,-60-14,-105 15,-15-15,-46 0</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708 824,'90'0,"61"13,74 0,0-13,76 13,-30 14,-1-14,-74-13,-106 0,-30 0,-15 0,15-13,0 13,30 13,1-13,-1 0,-45-13</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900 831,'121'0,"59"0,1 12,106-12,14 11,-105 1,45-12,-105 0,-31 0,1 0,-31 0,61 0,-16 0,-30 0,1 0,-16 0,-14 0,-16 0,15 0,-15 0,0 0,31 0,29 0,1-12,14 12,46 0,-45 0,29 0,31-11,15 22,15-11,-60 0,-31 0,-29 0,-31 0,15 0,-29 0,-1 0,0 0</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1249 845,'74'0,"29"-10,30 0,-1 10,-73 0</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11169 922,'-76'0,"-29"12,-137-12,-90 26,90-14,-44-12,14 0,60 0,-74 0,44-12,0 12,-60 0,76 0,-46-13,-15 13,76 0,-46 0,16-13,-16 13,-60 0,15 0,-45 0,-16 0,61 0,-45-12,0-1,15 13,30 0,0 13,75-13,-59 0,44 0,31 0,-1-13,16 13,15 0,90 0,-135 0,90 0,-15 0,15 0,0 0,30 0,31 0,30 0,-1 0,1 0</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644 1001,'45'0,"91"0,166 13,166 13,45-1,-60-25,-30 0,-16 0,-74 13,-107-13,-45 0,-60 0,-15 0,-31 0,1 0,-1 0,-15 0,31 0,0 0,14 0,-14 0,30 0,-46 0,1 0,-1 0,76-13,-45 13,-16 0,1 0,-16 0,1 0,-16 0,-15-13,1 13,-1 0,15 0,-14 0,29 0,-30 0,16 0,29 0,-14 0,14 0,1 0,15 0,-1-12,16 12,15 0,15 0,121 0,-46 12,1-12,14 0,-30 0,-14 0,-31 0,15 0,-15 0,45 0,-30 0,16 0,14 0,-60-12,-45 12,-61 0</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217 569,'60'-8,"45"8,61 0,149 0,46 0,-16 0,16 0,-90 0,-31 0,-60 0,-59 0,-16 0,-30 0</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550 567,'105'0,"1"0,255 0,-46 0,242-8,-61 8,-44 0,-197 0,-104 0,-76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1194 692,'120'-11,"-16"11,60-12,-14 12,-31 0,31 0,-16 0,-59 0,-15 0,0-11,-16 11,1 0,0 0</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666 735,'60'-10,"30"10,15 0,0 0,46 0,-46 0,15 0,-30 0,-30 0,0 0,-15 0,0 0,0-10,1 10,-1 0,15 0,15 0,0 0,-15 0,0 0,0 0,-15 0,0 0,0 0,0 0,0 0,0 0,1 0,29 0,-15 0,-15 0,0 0,15 0,-15 0</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1074 1155,'-43'0,"0"0,-15-44,44 0,-29-15,29 0,-1 15,1 0,14 0,14-15,29 14,0 16,15 29,-15 29,-29 16,0-1,1 0,-15 0,-15 0,15 1,-14-1,0 0</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887 766,'45'0,"0"0,31 0,14 0,1 0,-16 0,0 0,-29 0,14 0,-15 0,0 0,16 0,-16 0,30 0,-15 0,1 12,-1-12,0 0,16 0,-1 0,0 0,1 0,-16 0,0 0,1 0,-16-12,30 12,-30 0,1-13,14 13,30 0,-14 0,44 0,-14 13,-16-13,-30 0,1 0,14 0,0 0,16-13,-1 13,-44 0,44 0,-15-13,-29 13,14 0,15 0,-15 0,16-12,29 12,1 0,-16 0,-14 0,-16 0,0 0,31 0,-16-13,0 13,1 0,-16 0,15 0,-29 0,14 0,0 0,-15 0,16 0,-1 0</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3677 1068,'-60'-30,"15"0,-45 0,-16-15,-29 0,14 16,46 14,-30 0,29 15,16 0,0 0,0 15,0-15,-16 15,16-15,-15 15,15-15,-1 0,1 0,-30 0,30 0,-31 14,31-14,15 0,0 15,0-15,0 15,-31 15,31-15,-15 0,15 15,0-15,-1 0,-29 15,30 0,-30 15,30-15,-16 30,1 15,15-16,45 16,0-30,15 0,30 15,15 0,46 15,74 14,61-14,0-30,30 0,-30-30,60 15,-60-30,0 0,-1-30,-29-15,-30-15,14-29,-29-1,-46-15,-29-30,-46 45,-45-14,-15-1,-15 15,-61-15,-59 1,-16 14,-74 15,44 30,0 30,31 15,74 0,31 0</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1071 845,'91'0,"74"0,107 15,-15-1,74-14,-14 15,-30-30,60 15,-136 0,91 0,-197 0,212 0,-15-14,-91 14,-45 0,0-15,0 15,-45-14,-1 14,1 0,-45 0,29 0,-14 0,14 0,1-15,-31 15,-14 0,-1 0,-15 0,1 0,-1 0,45 0,-44 0,-1 29,0-14,61 14,14 0,-29 0,15 0,-16 0,1 15,-1-15,1 0,-16-15,-15 15,1-14,-16-15,15 14,76-14,60-14,46-15,44-44,-180 44</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1351 1570,'45'0,"61"0,45 0,15 0,90 0,16 0,-1 0,-14 15,-46-1,0-14,0 0,-29 0,29 0,-45-14,-31 14,1-15,15 15,-15 0,90 15,-15-15,-30 14,-30-14,0 15,0-15,15 0,-45-15,-31 15,-45 0,1 0,-1-14,15 14,1-15,59 15,16-15,-60 0,-16 0,-60-29,-30-16,0 16,-1-1,-14-29,15 15,15 0,0-1,0 16,0-1,-16 1,1-1,-15 1,-15 29,14 0,1 15,-15 0,-61 0,15 0,31 0,-332 15,180-15,-29-15,-16 15,91 0,-60 0,60 0,15 0,-30 0,45 0,-15 0,-15 0,60 0,-14 0,-16 0,15 0,0 0,-30 0,15 0,-15 0,31 0,44 0,-30 0,16 15,-1-15,-15 0,16 0,-16 0,-15 0,16-15,-1 15,61 0,29 59,16-14,0 29,15 0,-15-29,0 14,0-14,15 29,0-30,15 1,0-1,15 16,16-46,44 1,31-15,60 15,30 0,46 15,-16-16,-90-14,-15 0,-46 0,-45 0</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668 982,'2'0</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670 1014,'75'0,"14"0,-44-11,14 11,-14 0,15 0,-1 0,-14 0,15 0,-15 0,-1 0,16 0,-15-12,14 12,-14 0,0-11,14 11,-14 0</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664 1110,'60'0,"29"-13,-30 13,1 0,-1 0,16 0,-30-12,14 12,15 0,1-13,-16 13,1 0,-1-12,-14 12</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781 1032,'106'0,"90"0,60-13,136 13,0-14,-151 14,1-13,-76-1,-46 14,-14 0,14 0,46 0,0 0,-45 0,45 0,-31 0,1 0,30 0,15 0,-60 0,29 14,1-14,15 27,75 0,-30-14,-45-13,-30 14,-45-14,-1 0,16 0,-16 0,1 0,-1 0,0 0,46 0,-45 13,-46-13</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2054 1883,'-60'-14,"-1"-1,-14-15,-75 0,-1 0,1-15,30 0,-16 0,16-14,30 14,14-15,16 15,0-14,30 14,30-15,0-15,30 1,15-1,0 15,-15 15,31 15,29-14,45-1,31 15,-16 15,91 0,45 15,-61 0,-90 15,1 15,14 30,16 14,29 16,-44 15,-16 29,-30-14,16 29,-46-45,-45-14,-30-30,-45-15,-30-15,-91-1,1 31,44-30,46-15,15-15,15 0,-30 0,15 0,-16-15,16 0,-15 15,15-15,-15 15,-1-15,16 15,15-15,0 0,-45 0,30 1,14-1,1 15,-15-30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720 782,'60'0,"31"0,-31 0,15 0,30 0,-14 0,29 0,15 0,-14 0,14 0,1 0,-1 0,-14 0,14 0,1 0,-16 0,30 0,-44 0,-31 0,15 0,16 0,14-10,-15 10,-14 0,14 0,-45 0,31 0,-16 0,0 0,-15-10,0 10,16 0,-1 0</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1197 965,'162'0,"-1"0,-43 0,-60 0</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1200 1002,'89'-10,"29"10,29-10,-29 10,-59 0</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1261 973,'59'0,"29"0,59-8,-44 8,-45 0</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1403 964,'-15'74,"-29"44,-1 30,16-60,29-14,29-30,16-44,43-29,44-16,-14-28,-44 14,-59 14,-1 1</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1307 1139,'0'59,"15"0,-15 15,0-1,0-29,44-88,29-59,16 30,14-30,-30 29,-29 15,0 30</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1353 1075,'0'44,"0"0,-15 29,15 1,15-15,30-30,0-43,15-31,15 1,-1-15,-29 15,-15 0,-15-15,0 1,-60 72,-15 60,45-15,0-1,30-13,30 13,15-43,-15-15,60-15,45-14,-31-15,-59 14,15-28,-30 28,0-29,-45 1,-30-1,-30 44,-15 59,30 30,0-1,30 1,15-30,0 0,45-15,30 1,45-15,60-15,-1 0,-89-15,-60-29</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1337 951,'0'58,"-13"28,0-43,13 0,-25 1,88-44</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735 1048,'75'0,"-30"0,1 0,-1 0,15 0,0 0,0 0,-14 0,14 0,-15 0,15 0,-15-11,16 11,14 11,15-11,15 0,31 0,-61 0,16 0,-16 0,0 0,15 12,31-12,-16 0,1 0,-31 0,-15-12,15 12,-14 0,14 0,-15 0,0 0,0 0,1 0,-1 0,15 0,0-11,-14 11,-1 0,0 0,-15 0,15 0,1 0,-16 0,15 0,0 0,15 0,1 0,-16 0,-15-12,0 12,31 12,-16-12,0 0</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1106 981,'-74'0,"30"0,-30 29,30 1,-1 14,16 0,14 1,-14 43,29-14,14-15,31-15,28-14,-13-16,-16-14,15 0,-15 0,0 0,1-29,14-15,0-15,-30 0,-14 14,-15 1,-15 0,-58 0,14 14,-30-14,15 14,15 16,15 14,-1-15,1 15,-30 44,30 15</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669 1223,'150'-27,"90"0,91 0,14 13,15 14,-104-13,-76-1,-60 14,-60 0,0 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700 891,'90'-13,"16"13,29-14,152 14,74-13,-29 13,105 0,-16 0,-14-13,-45 0,14-1,-59 14,-106 0,15-13,-61 13,-59 0,-46 0</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635 790,'15'44,"14"28,1-14,-1-14,44-88,-14 1,15-15,-30 0,15 14,-15 1,-15-1</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1008 1197,'15'43,"29"31,0-31,15-57,-14-59,29 0,-1 0,31 14,-16 15,-14 15</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603 450,'45'-12,"76"12,151-12,226 12,45-12,-29 24,-46-12,-46 0,77 0,14 24,-45-24,-61 12,-120-12,45-12,-90 12,45-12,30 12,-106 0,15 0,-14 0,29 0,16 0,-151 0,-46 0,15 12,61-12,-15 0,30 0,136 0,75 0,-60 0,-181 0</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2338 508,'196'0,"-45"0,45 0,-30 0,-15 0,-15 0,-1-13,1 13,-30 0,-1 0,1 0,15 0,75 0,-45 0,30 0,-61 0,31 0,-15 0,-46 0,-240 13,-77-13,1 0,-91 25,-60-25,0 13,-15-13,45-13,75 13,46 0,0 0,0 0,45 0,45 0,0 0,15 0,46 0,15-13,-1 13,16 0,271 0,106-12,211 12,30 0,136 0,136 12,-196 14,-136-26,-197 0,-74 0,-137 0,-14 0,-1 0,-14 0,14 0,61 0,45 12,30-12,-45 0,46 0,-107 0,-59 0,-16 0</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432 777,'60'0,"91"13,61-13,135-13,61 13,181-13,90 13,76 0,197 13,-303 13,0-12,-60-1,-166-13,0 0,-76 0,0 0,-90 0,-46 0,16 0,-46 0,30 13,-29-13,14 0,46-13,-1 13,31 0,0 0,45 0,-106 0,-60 0,-105-13,14 26,76 0,-30-13,-61 0</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584 1900,'-15'-45,"0"-44,15 14,0 0,0 15,0-29,15 29,-15 0,30 15,31-29,14-1,0 30,61-15,15 1,15-1,60-15,-15 30,15 1,60 14,-29 0,59 0,106 15,-45 15,30 15,-30 15,-75 0,-1 29,-75 1,-90-15,-46 0,-29 15,-46-16,0 31,-15 0,-15-15,-15 29,15-44,-16 15,16-15,-15 14</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2786 713,'-105'-15,"29"15,-195 0,-15 0,60 15,0 0,46 30,44-1,1 31,75-15,-1 0,16 14,15 1,30 15,45-1,61 1,150 14,195 16,-44-60,225-16,76 1,-181-30,-166-45,-195 0,-31-14,-89-16,-1-15,-15-14,-30 14,0-15,-15 1,-30-1,-46 0,-59 1,-76 14,-75 15,-181 1,90 29,-29 30,75 0,135 15,75 15,31 14,-1 16</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516 813,'181'14,"91"0,180 15,-75-15,16 0,-31-14,-106 15,61-1,-15 14,-31-13,31-1,-31 0,91-14,16 14,-16 1,-61-15,16 14,-91-28,-14 14,-61-15,-31 15,-29 0,14-14,-29 14,14 0,-29 0,-16-14</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688 969,'45'0,"90"-10,89 0,31 10,-76 10,1-10,-45 0,-30 0,-31 0,-29 0,15 0,-15 0,0 0</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604 989,'45'0,"75"0,165 0,76 11,-1 1,0-1,-119-11,-76 0,-45 0,-15 0,-45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694 1146,'45'0,"106"-14,90-1,150-28,1-1,-45 30,44-30,-44 30,-61-1,-15-14,-15 0,-60 15,-76-1,16 1,-46-1,-29 15,-16 0,0 0</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422 998,'60'0,"60"-8,165 8,31 0,164 8,-59-8,-196 0,-45 0,-105 0,-15 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428 1039,'60'0,"75"0,150 0,45-8,-29 8,-46 0,-120 0,0 8,-45-8,-30 0,-15 0</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602 1029,'45'13,"45"1,76-1,-1 0,76 14,-61-27,-30 13,-14-13,-31 0,15 0,-15 0,-29 0,14 0,-15 0,-30 14,15-14,0 0,-15 0,16 0,-16-14,0 14,0 0,15-13,-15 13,15 0,-15-13,0 13,0-14,1 1,14 0,-15-1,15 1</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387 1277,'30'44,"14"14,30 1,-30-30,0-87,45-60,59-14,-30 15,-74 73</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284 620,'60'0,"60"0,44-8,61 8,59 0,-29 0,-46 0,-74 0,-60 0</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391 824,'44'29,"0"-29,0-15,29-13,15-15,-29 0,0-14,-30 14,0 0</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1162 781,'60'-28,"0"-1,136-13,149 0,1 13,75 15,15 0,-150 28,-31-28,-74 14,-61-14,-75 14,-90 0,-15 0,-91 0,-44 0,-15 0,59 0,-14 14,-16-14,16 14,30-14,-16 0,16 0,0 0,15 0,60 0</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1148 601,'75'0,"29"-11,91 11,103 0,-14-12,-30 12,-164-11</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727 1610,'45'0,"150"0,76 0,15 15,75-15,-46 15,-89 0,-30-15,-61 15,-30-15,-15 0,-29 0,-1 0,-15 0,0 0,-120 0,0 0,-1 0,-29 0,15 0,0 14,-16-14,-14 0,0 0,-31 0,16 0,0 0,-16 0,46 0,-30 0,29 15,16-15,0 0,15 0,14 0,-14 0,15 15,-15-15,15 0,0 0,14 0,-14 15,-15-15,30 0,60-45,0 1,0-31,0-14,0-15,-15 44,15-14,-30 14,15 16,0-31,0 16,-15 14,15 0,15 1,121 44,164-15,106 15,-75 0,-30 0,-90-15,-91 15,-15 0,-45 0,-15-15,16 15,14 0,30 0,-15 0,-45 0,1 15,-1-15,-45 45,0 29,0-14,-15 14,-15 30,0-14,-1 14,16-30,0-14</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700 935,'120'0,"14"0,1-12,15 12,-1 0,-44 0,-30 0,0 0,-1 0,1 0,-30-13,0 13,15-13,-15 13,44-12,16 12,-45-13</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1097 1134,'44'-29,"14"14,-15-29,1-15,-30 15,1-15,-15 0,0 14,0 1,-15 0,-28 14,-1 1,1 29,-1 0,1 15,-1 14,30 15,14 1,0-1,0 0,0 0,14 1,15-1,0 0,-14 0</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878 937,'149'-25,"60"12,45 1,15 12,-90-13,-119 13</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1008 937,'60'0,"31"0,90 0,120 0,15 0,91-12,45-1,-120 0,30 1,-76 12,-105 0,-15 0,-76 0,-30 0,31 0,-31 0,0-13,1 13,-16 0,15 0,0 0,1 0,14 0,-15 0,1 13,14-13,0 12,1-12,14 0,-30 0,1 0,-16 0,15 0,-15 0,1 0,44-25,-45 25,16 0,-16 0,0 0</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1209 1638,'90'0,"-44"0,74 0,107 0,-1-15,16 15,14-14,-29 14,45-15,-1 15,-14 0,105 15,-29-15,-31-15,45 15,0 0,-90 0,75 0,-15 0,-30-15,15 0,-61 15,76-15,0 0,-60 15,30 0,0-15,-91 15,-60 0,75 0,-29 15,29-15,46 15,29 0,32 0,-47 0,-44 0,-31-1,-75 1,15 0,-31-15,-44 0,14 0,1 0,60 0,-91-15,-45-29,-15-1,0 1,-15-16,-1 1,-14-16,15 16,0-1,-16-14,-14 0,0 0,-1 14,16 16,-16 14,1 15,-91 15,-45 0,-121 0,-46 0,46 15,-45 15,-15-16,-76 16,-15-30,15 15,-121 0,181 0,31-15,75 0,46 0,14 15,1-15,-106 14,75-14,0 15,-30-15,76 0,30 0,15 0,0-15,90 15,-60 0,0-14,61 14,-46 0,31-15,-61 15,60 0,-105 0,60 0,30-15,-15 15,46 0,-1 0,1 0,-1 0,-29-15,14 15,1 0,-16 0,30 0,16 0,15 0,14 74,16 1,-15 14,15 0,0-44,15-1,0 1,0 14,0-14,0-1,15 31,-15-31</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1088 869,'90'0,"1"0,195 0,180 10,-45 0,46-10,-121 0,-15 0,-150 0,-61 0,-45 0,-30 0,16-10,-1 10,-15 0</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3055 722,'-75'0,"-75"0,-59 0,-31 8,-105-8,16 0,149 0,45 0,75 0</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371 911,'45'0,"76"0,44-12,122 0,29 0,-90 12,45-12,-30 12,61 0,44 0,-45 12,-105-12,15 0,-75 0,-1 0,-29 0,-46 0,-15 0,1 0,-1 0,30 0,15 0,-14 0,-1 12,-30-12,0 0,1 0,14 0</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301 1119,'60'74,"0"1,29 29,31 30,15-30,-60-60,-16-29,16-30,30-44,104-149,31-60,-121 105,-29 59,-75 59</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462 880,'45'0,"89"0,120-10,30-1,-15 11,-74 0,-91 0,-59 0,0 0</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626 903,'45'0,"15"-12,61 12,30 0,-46 0,-44 0,195 0,-136 0,31 0,0 0,14 0,1 0,15 0,-30 0,30-12,-46 12,-14 0,29-12,-44 12,45 0,-16 0,1 0,30 0,15 0,-16 0,-14-12,-45 12,-16 0,-30 0,0 0,16 0,-31 0,30 0,-14 0,-1 0,-15 0,15 0,-14 0,14 0</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988 1045,'45'0,"61"-14,59-15,16 15,60-14,-15 0,0 14,15 14,-60-14,30 14,-31 0,-44 0,15-15,-16 15,1 0,14-14,1 0,-31 14,16 0,0 0,-16 0,1 0,-16-14,-15 14,-14 0,-31 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1356 1142,'44'-14,"15"-16,15-43,-30 28,-15 1,-14 0,-1 0,-14-30,0 30,0 0,-44 14,0 1,0 44,-29-1,14 16,0 14,0 0,15-14,15 14,14 0,-14 15,29 0,29 14,15-28,0-31,1-14</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434 1419,'0'-45,"30"-15,0 0,0 15,0 1,45-16,1 15,44 0,0 15,-14 0,44 0,0 1,31-1,14 0,-29 0,14 15,-15 15,-14 0,-1 0,-30 0,-14 0,-1 15,-30-15,0 15,1 15,-16 0,0 59,-30-29,-15 0,-15 15,-30-16,0 1,-45 30,-16-1,-59 16,0-15,-1-1,-14-14,45-15,-46-15,16 14,14-29,-14 0,-15-15,29-15,-14-30,0-15,-16-29,-14 14,75 0,44 30,16-44,15-31,30-59,15-1,-15 76,0-1,15 45,0-15</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1392 914,'45'-13,"14"13,1 0,-15 0,-1-12,1 12,0 0,29 0,-14-13,14 13,1 0,29 0,0-12,1 12,-46 0</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4104 1856,'-91'0,"1"0,-61 0,-90 0,45 0,-60 0,30 15,90-15,16-15,30 15,29 0,-14 0,-15-30,-16 15,-14-15,14 0,-29 0,-1-15,30 15,16 0,45 15,0 0,-1-29,16-1,0 0,0-15,15 0,15 15,15-14,-15-16,30 0,0 15,0 15,-14 1,29 14,15 0,15 15,61 0,90 0,60 0,46 15,135-15,-151 15,15 0,-14 15,-46 0,30 15,-75 0,-15 15,-60-16,15 16,150 60,-180-45,-91-15,-30 59,-30-44,-45 15,-31 0,-90 29,-75 1,30-15,-90 14,60-44,120-30,76-30,15 0,-16 0</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1335 2888,'45'-60,"90"-90,181-150,120-105,61-1,-106 136,-60 45,-46 30,-164 105,-61 45</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481 639,'104'0,"-15"0,59 10,-29-10,30 10,-60-10,-45 0</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810 734,'-543'-13,"995"26,16 0,90 12,0-25,-212 0,62 0,-62 0,-44 0,15 0,-61 0,46 0,-1 13,-90 0,31-13,-107 0,-59 0,-31 0</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734 1554,'75'0,"15"0,45 0,15 0,-31 15,-44-15,0 15,0-15,-15 14,15-14,-15 0,0 15,15-15,-30 0,30 0,-30-15,0 15,0-44,0-30,-45 29,0-59,-15 45,0 0,0-1,15 16,-15-1,0-29,-15 30,0-1,-30 1,15 29,0 15,0 0,-30-15,-15 15,-15 0,-15 15,0 0,-14 0,14 14,30 1,0-15,30 14,0-14,0 15,-15 14,15 1,15-15,0 14,0-14,-15 29,45 0,45-14,60 14,60 1,0-31,0 1,-60 0,-45-30</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8737 623,'-136'0,"-45"0,-45 0,-61 0,31 0,-16 14,16-14,44 14,-74 0,14 1,16-1,-46 14,60-14,-29 0,-16 0,61 0,-61 1,31-15,45 0,-31 14,31-14,30 0,0 0,-30 0,-1 0,-29 14,60-14,30 0,0 0,31 0,-16 0,-15 14,30-14,-15 0,31 0,14 0,1 0,29-14,1 14</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910 1357,'135'15,"75"0,16-1,44-14,-45 15,-105-15,-45 0,-30-15,15 1,0-45,-45 14,0 1,-15 0,-15-1,-15 1,-30-15,0 15,-30 14,-15-14,-45 14,30 1,-30-1,14 1,46 14,-15 15,30 0,15 0,-15 0,15 15,-15 0,15 14,0 1,0 14,0 15,0 0,30 0,15 0,15-15,30 1,75 29,-15-45,-15 1,15-16,-30 1,-15-15</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263 411,'90'13,"91"-13,164 12,167 14,-106-14,-1-12,-134-12,-136 12,1-13,-61 13,-30-13</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643 989,'60'-12,"150"12,181-13,-61 0,0 1,-75 12,-29 0,-106-13,0 13,-60 0</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590 870,'45'0,"16"0,74 0,152 13,15-26,60 26,-45-13,30 0,75 0,-90 0,76 0,-61 0,-31 0,-14 0,15 0,-76 0,-14 0,-46 0,-61 0,-74 0,59 0,76 12,106 1,60 12,-75-25,-46 0,-90 0,-46 0,-14 0,-16 0,-15 0,16 0,-16 0</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561 679,'120'0,"15"-10,15 10,-45 10,0-10,-30 0,-30 10,45-10,15 0,16 0,29 0,-30 0,-15 0,15 0,-15-10,-15 10,0 0,-30 0,-15 0</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714 688,'45'-10,"15"10,45 0,15 10,15-10,15 0,-30 0,-15 0,0 0,-30 0,31-10,-16 10,-15 0,-15 0,0 0,-15 0,0 0,0 0,30 0,0 0,-15 0,0 0,-15-10,0 10,0 0,15 0,-15 0,0 0,0 0</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891 669,'45'0,"29"0,30 0,30 0,-15 0,14 0,-29 0,-44 0,-15 0,-1 8</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803 801,'120'-14,"90"0,46-14,119 14,-60 0,-60 0,-74-14,-46 14,-60 14,-15 0,-15-14,0 14</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536 947,'45'0,"0"0,61 0,120 0,90 0,1 11,120-11,-30 0,-106 0,15 12,-60-12,-30 11,-15-11,-30 0,-60 0,60 0,45 0,-15 0,-46 0,-74 0,-46 0</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2026 2340,'90'0,"-14"0,180 0,31 0,-15 0,-16 0,16 0,-46 0,-29 0,-31 0,-46 0,-59 0,-1 0,-15 0,31-15,14 15,-44 0,74 0,16 0,15 0,45 0,61 0,-61 0,46 0,-1 15,-14-15,-46 0,-15 0,-76-15,16 15,0 0,-1 0,-29 0,44 0,-14-15,45 15,45 0,-30 0,-15 0,0 0,-15-15,0 15,0-15,-31 15,-44-15,-16 15,0-15,-15-30,-14-15,14-45,0-45,-30-15,0 0,-45 0,14 45,1 0,0 45,15 15,0 15,0 0,15 0,-61 15,16 30,-45 15,-46 15,-136 0,-30 15,31-15,-77 0,-44 0,45 0,-61 0,31-15,45 0,0-15,-15 15,45-15,0 15,30-15,61 0,-61 15,16-15,29 0,16 0,0 0,60-15,-45 15,14 0,47 0,-47 0,-14-15,30 15,0 0,30-15,46 15,-1 0,61 45,45 45,-15 0,15 75,0 75,0-30,0-60,16 0,-1-45,-15-30,30-15,-15-15,46-15,-31-15,0-15,31 15,45 15,30 0,90 15,-15-30,-44 15,-31-15,-61-15,-45 0</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1204 2090,'75'0,"151"-15,89-15,136-15,-15 0,-181 1,-59-16,-136 30,-45-30,-15-15,-15-14,-45-16,-60-45,-46 16,-14 14,-15 31,59 29,1 15,15 30,30 0,-1 30,-29 0,-45 45,-76 29,-14 31,59 0,91-31,30 1,45-15,15-15,15-1,30 16,15-45,15 0,0 0,-15-15,1 15</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908 2124,'60'-15,"30"15,151 0,75 15,-75 0,30-15,-30-15,-90 15,14-15,1 15,-31 0,1-15,-16 15,1 0,-16 0,-14 0,-31 0,15 0,-15 0,1 0,14 0,0-15,-15 15,-14-30,-16-14,-15-1,0-30,0 0,0-75,-15 60,0 0,0 30,0-15,0 15,-15 1,-30-1,15 15,-46 0,-14 0,-15 15,-1 0,-29 0,29 15,-29-15,-1 15,-44 0,-1 15,-45 15,15-15,-15 15,31 0,29 0,-60 15,45 15,31-15,-1 15,16 15,29-15,1 0,15 14,14 1,1 45,-30 45,29-30,16-15,45 0,15-30,30-1,0 1,30-30,31 15,59 0,1-15,-31 0,-74-45</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488 1584,'44'15,"15"-15,0 0,0-15,1-59,-31 29,-14-29,0 0,14 14,-14 16,29-16,-29 16,-15-1,-59-29,-30 29,15 16,1-1,13 30,-28 59,43 1,-29 44,30-30,15 0,-1-14,30-1,0 1,15 14,29-15,30-14,15-1,-15-29,-30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1340 612,'-44'0,"0"15,-14-1,-16 16,30-1,15 15,29 0,0 0,29 14,15 1,15-15,-15-30,15-14,14 0,0-14,-29-1,0-29,-44 0,-14-14,-1-1,0 15</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709 881,'75'0,"29"0,31-10,-46 10,1 0,-30 0,-15 0,-1 0,1 0,15 0,15 0,-1 0,1 0,-30 0,0 0,0 0,-1 0,1 0,0-10</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2449 857,'-45'0,"-30"12,-75-12,1 11,29-11,-30 12,15-12,0 0,-15 0,31 0,44 0,0 0,30 0,0-12,-15 12,15 0,90 0,120 0</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1018 875,'60'0,"74"0,46-10,14 10,30 0,-75 0,-44-10,-15 10,-16 0,-29 0</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676 1614,'75'30,"60"15,15 15,30-16,-15-14,-30-15,31-15,-31 0,0-15,15 0,-45 15,-15-15,-30 0,-15-14,0 14,15-45,-30 15,0-15,-15 16,0-1,-15 0,0-30,-30 1,-30-1,-15 15,15 16,-30-16,-15 15,30 15,-30 0,0 1,30 14,-30 0,15 0,14 0,-29 0,15 0,15 0,-15 15,15 0,15 0,0 0,0 0,0 30,-15 0,30 15,-30 29,30 16,0-1,15-14,15 15,15-16,0 1,0-1,15-29,-15 15,15-15,-15 0,15-1</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487 876,'91'0,"-31"0,76 14,75-14,-30 0,46 0,-76 0,-1 0,-14 0,-15 0,15 0,0 0,-15-14,14 14,31 0,-15 0,15 0,0 0,-30 0,0-14,-15 14,-31 0,1 0,-1 0,16 0,30 0,0-15,0 15,15 0,30-14,-15-15,60 29,-30-14,-45 14,-45 0,-46 0,1 0,-1 14,0-14,1 0,-1 15,1-15,-1 14,15-14,-14 14,-1 1,1-1,14 0,-15 1,61-1,15 0,0 15,30-15,15 1,-30-15,15 14,-15-14,-30 0,-1-14,-14 14,-15 0,14 0,227 14,-181 0,-15-14,0 0,15 15,-45-15,75 0,-136 0</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476 933,'45'0,"0"0,46 10,59-10,16 0,15 0,0 0,-46 0,31 0,-15 0,-1 0,31 10,-15-10,-1 0,31 0,-15 0,-15 0,-1-10,1 10,-45 10,44-10,-29 0,30 0,29 0,-29-10,-15 10,-31-10,-29 10,-46 0</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1239 828,'45'0,"46"0,44-13,16-1,15 1,0-1,-16 14,-29-13,14 13,-29 0,14 0,31 0,0 0,-31-14,31 14,0 0,-31-13,46 13,-45 0,29 0,16 0,-15-14,-46 14,-44 0,-16 14,0-1,30 1,16-14,-16 13,-14-13,-16 0,15 0,0-13,76 13,45 0,-15 13,14-13,-29 0,-45 0,-31 0</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718 1118,'60'-12,"1"0,-1 12,31-12,-1 12,46-12,30 12,-31 0,1 0,30 0,-30 0,75 0,-30 12,-30-12,45 0,60 12,-29-12,-16-12,-15 12,-60 0,14-12,-29 12,-45 0,14 0,1 0,-31 0,30 0,-14 0,-1 0,-14 0,-16 0,30 0,31 0,-61 0,31 0,-16 0,0 0,1 0,-1 0,0 0,1 0,14 0,0 0,-14 0,29 0,1 0,-16 12,31-12,-16 0,1 0,14 0,-29 12,-1-12,-15 0,1 0,-16 0,0 0,31 0,-16 0,-15 0,31 0,-16 0,0 0,31 0,-16 0,-14 0,-16 0</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727 1208,'60'-13,"61"0,181 13,90-12,1 12,-1-13,-75 13,-106 0,61 0,-16 0,-74-13,74 13,-45 0,-14 0,29 0,-30 0,31 0,-1 0,15-13,-44 13,44 0,-60 0,-60 0,196 0,-121 0,30 0,1 0,-1 0,-15 0,-30 0,-15 0,-60 0,0 0,-16 0,-29 0,-16 0,-45 39</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1447 1433,'45'0,"31"0,90 0,105 0,15 15,106-15,-30 0,-60 0,-1 15,-14-30,-91 15,90-15,-60 0,-14 0,29 1,15-1,-60-15,0 0,-15 0,-60-14,-16 14,-45-15,-14 16,-31-16,15-30,-45 31,-15-1,-31 15,-29-14,-31-1,-90 0,-105 16,14-1,-90 0,-15 30,75 15,76 15,0 14,75-14,-45 0,-1 15,16-31,-30 31,60-30,46 0,-16 15,45-15,16 14,14-14,1 15,0 0,-1 0,1-1,15 1,14 15,1 14,30 1,30-16,30 1,16-15,44 15,46-1,-46-29,-44-15</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1745 618,'-59'0,"0"0,0 0,15 14,0 15,0 1,0 28,29-14,15 0,0 0,29 0,30 0,15-15,0-15,-15-14,-1-14,-13-15,-1-30,-29 1,-1 14,-28-15,-31 1,-14 14,15 15,0 14,15 59</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957 1515,'90'14,"31"1,30 15,105 0,-15-1,-45-29,-1 15,-14-15,-45 0,-16 0,1 0,-46 0,15 0,-14 0,-16 0,0 0,1 0,-16 0,30 0,0 0,16 0,-1-15,1 15,-1-29,15 14,-29-15,-1 15,-15-29,1 29,14-15,-15 1,-15 14,16-15,-1 15,-15 0,0 1,0-16,16 0,-16-14,-45-1,-30 1,-15 14,-61-15,-60 1,1-1,-31 1,-15 14,-45 1,15 14,15 0,60 0,0 15,16 0,14 0,-29 0,29 0,-30 15,-15-15,46 15,-16-15,1 0,44 0,-14 15,14-15,31 0,-1 14,16 1,0 0,-15 15,-1 14,31-14,30 14,0 16,15-16,45 31,0-46,31 16,-1-1,30 1,1-16,30 1,14 0,-29-1,14-14,-14 0,-1-15,-74 0,-1 0,15 15</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785 706,'45'0,"29"-12,31-1,14 13,-14-13,-15 13,-31-12,-14 12,0 0,15 0,-1 0,-14 0,30 0,-31-13,1 13,0 0</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2045 629,'-45'13,"-14"-13,-1 13,-14 0,-31-1,-14 1,15-13,44 0,16 0,-1 0,0 0,0 0,1 0,-1 13</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442 921,'151'0,"15"0,150 0,31 0,15 0,-30-13,-16 13,-14-13,-46 1,-30-1,30 0,-14 13,-16 0,30 0,-60 0,45-13,1 13,-31 0,-45 13,-31-13,-44 0,-46 0</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3665 1833,'-91'0,"-29"0,-107 0,-59 0,-46 15,15-30,91 15,45 0,105 0,182 15,105-15,76 0,150-30,1 15,14 0,-44 15,-61-15,-257 15,453-15,-256 15,-16-15,61 0,-45 15,45-30,-31 0,-104 15,-32-15,-44 0,-61 0,-14 15,-16-45,-60-15,0 31,-1-31,-14 15,-45-45,-76-15,-46 0,-104 0,-16 60,0 0,-136 30,106 30,-15 0,30 15,30 0,-45 30,76 0,-46 0,75-15,31 0,0 15,60 0,-30 0,30 15,-30 30,45-30,15 15,0 0,31-1,14 31,61-15,30 15,45-30,16 15,89-15,47 15,59-45,0 0,46-30,-45-15,-1 0,-90 0,-75-15,-31 15</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463 967,'151'0,"105"-13,46 13,210-12,46 24,-91-12,-14 13,-1-13,45 0,-29 13,-76-13,-226 0,-106 0,-120-77</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479 778,'75'0,"121"0,272-14,286 14,136 14,30 26,-287-13,-150-27,-76 0,-196 0,-75 0,-61 0,-15 0,61 27</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5670 905,'-5632'-143,"5677"143,121 0,257 0,0 14,151 15,-61-29,91 0,-120 0,14 0,-90 0,-46 0,-75 0,-46-14,31 14,-60 0,-1 0,-15 0,-14 0,-1 0,-45 0,-15 0,-1 0,16 0,-30 0,0 0,-1 0,-14 0,60 14,-30-14,15 0,0 14,30-14,0 0,-15 0,15 14,-45-14,-16 0,61 0,-15 29,61-1,-31-13,46-1,-1 0,61-14,-30 14,-16-14,92 0,-31 15,90-15,-135 14,-46-14,-120 0</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441 932,'60'-11,"0"11,15 0,30-12,0 12,0 0,1 0,14 0,-15 0,30 0,-45-11,-15 11,-15 0,0 0,0 0,15 0,15 0,45 0,16 11,-16-11,0 0,-30 0,-45 0,-15-11</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758 1024,'194'-27,"46"-1,74 0,-45-13,-89 41,-16-14,-89 14,-30 14</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1072 1411,'75'-44,"16"-1,90-29,30-16,-15 1,15 0,15 0,-76 29,1 1,0 14,-46 16,1-1,-1 0,1 15,-31-14,0 14,1 0,-31 15,0 0,31-15,-1 15,-15 15,16-15,-1 15,15 14,1 1,29 15,1-1,-46-14,16 0,14 14,-14 1,14 0,16-1,-31 1,16-1,-1 1,-15-15,1-1,-1 1,-14-15,-1 15,-30-15,16-1,-16 1,0 15</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998 898,'59'10,"105"-10,29 0,-30-10,-29 10,-75-10</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1041 2349,'60'0,"30"0,46 0,195 0,121 0,60-15,-75 15,-90 0,-31 0,-90 0,-181 0,166-15,-135-15,14 0,-30-15,16-15,-46 16,0-1,-15-15,-30-30,-30 30,-61-15,-44-14,44 44,-346-120,181 90,-166-45,151 46,15 14,0 15,75 30,-15 0,45 0,-45 15,45 0,-14 0,59 15,31 0,-16 0,31 15,0 15,14 0,16 29,30 1,0 0,30 0,15 0,30 0,16-1,14 1,46 0,-1-15,31 0,-15-30,-46-30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1467 722,'-44'0,"-15"0,0 0,15 15,-15 29,30 14,29-14,0 0,0 0,29 14,30 1,-15-44,15-1,-15-14,15-14,0-16,14-28,-14-1,-29 15,-16-14,-28 14,-1 0,-29 0,0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724 953,'45'0,"15"0,15 0,30-10,45 10,-29 0,-31 0,0 0,0-10,-15 10,30 0,0 0,-30 0,-30 0,30 0,0 0,0 10,-14-10,-1 0,0 0,0 0,-15 0,0 0,0 0,30 10,-30-10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1207 830,'30'59,"0"0,15-14,16 29,29 1,1-1,14-15,31-14,-31 0,46-1,-15-29,44 15,31-1,30-14,-30 0,46-15,-16-15,-60 0,-46 1,31-31,-30 15,-16 1,-29-16,-16 0,-15 16,16-16,-31 15,15-14,0-1,1 15,-1-14,15-1,-14 1,-1-1,15 1,-15 14,-14 0,14 0,-15 16,0-1,1-15,-1 45,0 29,0-29,0 0,1 0,14-15</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1864 781,'-59'-15,"15"15,0 15,-15 0,14 15,1 14,-15 30,44-30,15 45,30-15,43-15,-13-44,-1-1,14 1,1-15,-15 0,1-15,-1 1,-15-45,-15 14,-29 1,15-15,-15 0,0-1,-29 1,-16 0,1 15,-30 0,0 29,30 0,0 15,-15 15,14 0,-14 44,0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743 1146,'88'-12,"74"12,-14-11,-75-1,-29 12</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892 1070,'88'0,"15"-11,0 11,-15-12,-29 12,-15-11</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1352 664,'121'0,"105"-15,30 1,75-1,-14 0,-76 15,30 0,-45 0,-91 0,46 15,-31 0,-44-15,-1 14,-29 1,-1 0,15 0,-14 14,-16 1,-45 14,-45 15,0-14,-31 29,-29-15,-15-15,-31 15,-15-29,1-16,-106 1,-30-15,60 0,-60 0,29 0,107 0,-16-15,1 1,29 14,-30-15,16 0,14 15,16-15,44 1,31-1,15-30,30-28,30 28,0 1,0-30,16 30,-16-1,0 1</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2216 602,'-60'0,"16"0,-31-15,15 15,-29 0,-1-15,46 15,-16 0,-29 45,29 0,15-15,0 45,16-15,14 0,-15 16,30-16,-15 0,15 15,0 0,15-15,-15 15,0 0,0 0,0 0,0 16,0-1,0 0,0 0,0 0,-15 0,15 15,0-29,0 14,0-45,15 15,15-15,29-15,-14-15,30 0,14 0,-14-15,-16-15,16-30,-30 15,44-30,-14-45,14 14,-44 1,0-30,-15 15,-1 15,1-30,-15 0,-15 29,0-14,-15 15,-15 15,15 15,-14 15,14 0,0-15,0 0,0 0,-15-16,0 16,15 15,0 0,1 0,-1 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1149 933,'75'-14,"136"14,120-26,165-1,1 0,-121 14,-45 13,-30 0,-75 0,-46 0,-74 0,-46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1631 1040,'59'0,"0"0,0-14,0 14,-14-15,-1-14,0-14,-14-1,14 0,-44 0,-44 15,0 0,-1 0,-14 15,15-1,-1 15,1 0,-15 0,15 0,-1 44,1 14,0-14,29 14,0-14,45 14,14-29</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1711 981,'70'-29,"-28"14,-14-28,-14-15,-14 0,-14 14,0 1</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1772 689,'-43'44,"14"14,29 0,14-15,15 1,15-1,14-14,14-14,-29-15,1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1847 2068,'120'30,"91"-15,180-15,0 15,-60-15,-75 0,-45-15,-91 0,-30-15,-29-15,-16-29,-15-1,0-30,-30 30,0-29,0 14,0-15,-30 30,-30 1,-31-1,-59-15,-16 15,-104 0,14 16,-15-1,-15 15,60 30,-14 0,74 15,31 15,44-15,16 15,0 0,-30 0,29 15,-29 15,15-1,-1 16,31 0,15 0,30 15,30 0,15-1,45-14,31 0,59-15,-44-30,-16 0,-45-15,-15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1711 689,'41'0,"0"10,-1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2266 1050,'44'-14,"15"-15,-15 0,1 0,-1 0,0 0,-44-15,-15 0,-29 1,0 28,-45-14,45 15,0 14,-16 0,1-15,0 15,15 15,0 14,14 29,30-15,0 1,15 0,59 14,-30-44</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137 663,'91'0,"-16"0,46 0,14 0,-14 0,30 0,-30 0,30 0,0 0,-16 0,-14 0,30-12,-15 12,0 0,30 0,-16 0,16 0,46 0,-1 0,15 0,31 0,14 12,-59-12,59 12,1-12,-46 0,46 0,-16 0,-60 0,-15 0,-15 0,-15 12,15-12,0 12,-30-12,15 0,-45 0,-16 0,-30 0,-14 0,14 0,-15 0,16 0,-1 0,15 0,16 0,0 0,44 0,1-12,0 12,0 0,-46 0,-29 0,-16 0</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1211 514,'104'0,"-15"-12,30 12,30-12,-30 0,-15 0,-44 12,-16 0,1 0,0 0,-1 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1122 630,'59'0,"29"0,30 0,-15 0,-30 0,-29 0</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1174 636,'133'0,"-15"0,15 0,0 0,-89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1237 658,'60'0,"89"0,89-10,-14 10,-15-10,-105 10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1511 571,'2'0</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1511 541,'2'0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1518 519,'2'0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2425 1776,'75'0,"76"0,75-15,30 15,-61-15,31 0,-45 0,-45 1,44-1,1 0,-15-15,-16-15,-14 1,-46 14,-45 0,16 0,-46-15,15 1,-15-1,-45-15,-30-14,-61-15,-30-1,-74 1,-62 14,-14 31,45 14,45 0,31 30,14 0,30 0,-14 0,-16 0,46 15,-1-15,-14 15,29-15,46 15,0-15,-106 44,91-14,-31 15,31-15,-15 29,29-14,1 0,30 29,15-14,15 29,30-29,15 14,16-29,14 15,15-31,1 1,-1-15,15 0,-14 0,-46-15</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1519 496,'2'0</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1527 474,'2'0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1535 462,'2'0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951 665,'60'13,"15"-13,30 13,31 0,-16-13,30 0,-15 12,-15-12,-15 0,1 0,-1 0,15 13,-15-13,-15 0,15 0,0 0,-29 0,-16 0,15 0,-30 0,15 13,0-13</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952 710,'60'0,"15"0,104 0,46 0,14 0,15 0,-104 0,-46 0,-29 0,-15 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970 768,'105'-10,"60"10,165 0,31-10,-1 10,-75 0,-135 10,-90-10,-15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333 682,'90'0,"16"0,105 13,15-13,-61 0,1 0,-15 13,-31-13,1 0,-16 0,-29 13,-16-13,60 14,31-1,-30-13,59 0,31 0,0 0,15 0,-75 0,-61 0,1 0,-31-13,0 13,31 13,74 0,1-13,30 0,-61 0,-59 0,-31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8146 969,'-76'13,"-135"0,-45 0,29 14,-44-14,-152-13,-30-13,151 0,1 13,59-14,91 14,0 0,-30-13,0 0,-60 0,44 13,77 13,-31-13,30 0,15 0,-30 0,1 0,14 0,15 0,16 0,-1 0,-45 0,1 0,14 0,0 0,0 13,1-13,-1 0,0 13,-15-13,0 14,-45-1,30-13,16 13,14-13,-15 0,0 0,-75 0,30 0,90 0,46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301 526,'45'0,"61"0,45 0,30 0,60 14,76-1,-45-13,15 27,-16-13,-75-1,16-13,44 14,-30-14,16 13,14-13,-74 0,14 0,0 0,-15-13,60-1,16 1,-31 13,1 0,29 0,16 0,-31 0,76 0,-45 0,-31 0,76-14,0 28,-136-14,-15 0,-45 0,-16 0,1 0,0 0,-31 0,1-14,-16 14,15 0,1 0,-1 0,-14-13,-16 13</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8879 822,'-76'14,"-29"14,-61 1,-76-15,-75 14,-90-28,15 0,-61-14,61 0,60 0,60 14,-30 0,15-15,61 15,-46 0,16 0,14-14,-14 0,-1 0,61 14,-61-14,16-14,15 14,14-1,46 1,31 0,-47 0,16 14,31 0,-1 0,-15 0,45 0,-14 0,29 0,0 0,1 0,-16 0,16 0,-46 0,60 0,46 42,15 1,0-1,0 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214 401,'60'0,"76"0,151 0,225 27,91-13,-135-1,256 15,-121-1,60-14,-150-13,-15 0,-152 0,-59 0,-151 0,-76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973 701,'133'-8,"30"8,60 0,-75 0,-89 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1002 684,'0'44,"0"29,0 14,0 1,12-1,24-87</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1037 681,'0'59,"0"59,0 104,10-104,0-29,-10-30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359 974,'45'0,"180"28,136 0,15 0,104 0,-104-14,-151 0,-44 0,-61 0,-75-14</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332 483,'90'0,"45"14,31 0,74 15,31-1,105 15,-76-15,-74 1,-46-1,-15-13,-59-1,-16-14,-45 0</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337 588,'75'0,"0"0,46-11,120-1,45 12,-15 0,60 0,-60 0,-31 0,-14 12,30-1,-60-11,-1 12,-14-12,-46-12,-29 12,-31 0,-30 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331 653,'45'0,"16"0,-16 0,0 0,1 0,14 0,-15 14,16-14,-1 0,16 0,-16 0,0 0,1 0,-16 0,15 0,1 0,-1 0,1 0,14 0,-14 0,-1-14,-15 14,1 0,-1 0,0 0,16 0,-1-13,0 13,1 0,14 0,46 0,-30 0,60 0,-16 0,-14 0,30 0,-15 0,-30 0,30 0,0 0,-31 0,1 0,0 0,-31 0,46 0,-61 0,1 0,-16 0,0-14,1 14,-1 14,15-14,16 0,15 0,-1 13,1-13,29 0,1 0,-15 0,-15 14,-1-14,1 13,-1-13,16 0,0 0,-1 14,-14-14,15 0,-16 0,61 13,0-13,-45 0,15 0,15 0,-16 0,31 0,16 0,29 0,0 0,76 0,0 0,120 0,1 14,-76-1,-91-13,-59 0,-77 0,-45 0,1-13,14 13,46-14,-16 1,16 13,15 0,15 0,-15 0,-16 0,-14 0,0 0,-31 0,15 0,16 0,0 0,-46 0,0 0,16 0,90-14,226-13,31 27,-106-13,-61 13,-150 0</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303 729,'60'0,"46"0,45 0,45 0,61 13,45 1,-45 0,45 0,0 14,-30-15,0 1,45-14,-91 0,61-14,-15 14,-30 0,-1-13,1 13,-46 0,31 0,29 0,31 0,0 0,30 0,46 0,-107 0,61-14,1 14,-62-14,46 0,-30 0,-45 0,120 1,30-1,-29 0,-137 14,272 0,-165 0,89 14,16-14,-76 0,-60 0,-15 0,-76 27,-14-13,-16 0,-61-14,-44 0</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208 528,'45'0,"30"0,31 0,60 0,-31-12,1 12,-16 0,-14 0,-16 0,15 0,-14-11,-16 11,-15 0,16 0,-1 0,45 0,16-12,-16 12,-29 0,14 0,1 0,-16 0,31 0,-31 0,15 0,16 0,-16 0,-14 12,14-12,46 0,-31 0,1 0,-46 0</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517 1609,'45'0,"15"-15,16 15,30 0,-46 0,0 0,16 0,-16 0,31 0,-16 0,0-15,16 15,0 0,-16 0,16 0,-31 0,30 0,-44-15,14 15,16 0,-16 0,-15 0,31 0,-1 0,16 0,-16 0,1 0,-1 0,16 0,-1 0,-15 0,1 0,-16 0,1 0,-1 0,0 0,-14 0,-1 0,0 15,0-15,31 0,-1 0,1 0,-16 0,1 0,14 0,0 0,16 15,0-15,-31 0,0 0,-14 0,44 0,-45 0,1 0,-1 0,15 0,-14 0,-1 0,15 0,0 0,1 0,-16 0,31 0,-16 0,15 0,-29 0,-1 0,15 0,1 0,-1 0,0 0,-14 0,29 0,1 0,-1 0,16 0,-1 0,-30 0,16 0,-16-15,-14 15,14 0,0 0,1 0,-16 0,30 0,-14 0,-16 0,15 0,1 0,-1-15,15 15,-14 0,-16 0,0 0,1 0,14 0,0 0,-14-15,-1 15,-45-45,-30 0,-16 1,16-1,0 0,0-14,15 14,0-15,15-14,0 29,0-44,-15 29,15 15,-15 1,-1-16,-59 45,-91 30,-106 0,1 0,105 0,0 0,45-15,-15 14,-15-14,0 15,31 0,-31 0,15-15,0 0,-15 15,-15 0,15-15,1 15,14-15,0 0,-15 0,-15 15,15-15,-30 0,0 0,45 0,0 15,-30-15,31 0,-1 0,0-15,0 15,0-15,0 15,61-15,0 15,14 0,1 0,-46-15,16 15,-1 0,-75 0,61-15,-61 15,45 0,45-15,31 15,0 0,0 0,-1 15,1-15,60 45,-15 0,15 14,-15 1,0 14,0-14,0 15,0-16,0-14,0 0,0 29,0-14,0-15,0-1,76-29,14-15,1 0,-31 15,0-15</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1129 537,'121'12,"60"-12,60 0,45 13,-44-13,-31 0,60 0,-14 0,29 0,-15 0,61 0,-45 0,75 0,-46 0,31 0,-60 0,-16 0,-45 0,16 0,-77 0,16 0,-90 0,-31 0,-15 0,31 0,29 12,1-12,-1 0,-59 13,-1-13</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939 868,'-45'0,"-44"0,14 0,0 0,15 30,0 0,15 15,30 0,0-1,0 16,15-15,0 30,15-16,15-14,15 30,15-15,-30-16,15-14,0 0,0 0,30 15,-16-1,16-14,-15 0,0-15,0 0,0-15,0 0,0 0,0 0,-15 0,15 0,0-15,0-30,15 15,-1-29,-29 44,15-30,0-15,-15 1,-15 14,0 0,0 0,0 0,-15 1,-30-16,-15 15,0 0,-15 1,-30-1,0-30,-59 15,14 1,-15 29,30 0,30 15,-15 15,0 0,15 0,15 0,-15 0,16 0,-1 0,-15 0,30 0,0 15,75 60</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1157 887,'-75'0,"-15"0,1 15,14 0,15-1,0 16,31 29,14 0,15-14,-15-1,15 16,30-1,44 0,-14-15,0-29,59 15,1-15,-1-1,1 1,-1-15,-44 0,15 0,-45-15,-1 1,16-31,-30 1,-30-1,0 1,0 0,-15-1,-15 1,-15-1,-74-29,-31 0,1 0,0 30,14-1,46 31,-16-1,0 0,46 15,14 0,0 15</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1033 835,'135'0,"16"0,44 0,30 0,-59 0,-31 0,-15 0,-45 0,-15 0,-14 0,14 0,0 0,0 0,15 0,15 0,-30-10,15 10,1 0,-16 0,0 0,0 0,15 0,0 0,0 0,-14 0,14 0,-15 0,-15 0,0-10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495 781,'0'44,"-8"15,8 15,0 15,0 14,0-29,0-1,8-14,-8-118,0 0</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840 785,'-87'14,"14"13,15 0,-15 0,29-13,0-1,88-40,14-14</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494 782,'27'42,"28"28,-15-28</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700 777,'-26'74,"26"-15,-12 44,-1-29,13 15,-13-30,13 0,-13 0,13-15</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915 779,'-58'42,"0"-14,-29 28,29-28,15-14</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625 782,'87'56,"-1"0,-13-14,-15-28</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1354 1132,'-118'-10,"-14"10,-1-11,15 11,74 0,88 11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1222 583,'255'26,"-45"-13,60-1,44-12,-104 13,-120-13,-15 0,30 13,-30-13,-30 0</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236 1001,'136'0,"30"0,-30 0,30 0,-15 0,-46-14,16 14,-15 0,-31 0,-14 0,14 14,-14-14,14 0,1 0,14 0,16 0,-1 0,-29 0,-1 0,-14 0,14 0,16 0,-1 0,-14 0,-16 0,31 0,-1 13,1-13,15 14,-46-1,46-13,-1 14,-29 0,29-14,1 13,-15-13,-1 0,1 0,-16 0,16 0,-31 0,16 0,-16 0,31 0,-16 0,1 0,14 14,-29-14,-1 0,31 0,-1 0,1 0,14 0,16 0,30 13,0-13,-30 0,45 0,0 0,-30 0,45 0,-15 0,-30-13,15 13,-15 13,-46-13,16 0,0 0,14 0,1 0,15 0,-30 0,29 0,1 0,-15 0,0 0,-31 0,-14 0,45 0,-1 0,-14 0,-15 0,-1 0,-14 0,-1 0,1 0,-31 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1345 1149,'-75'15,"0"0,-15 15,-16 0,1 0,45 0,-1 15,16-15,-15 29,30-14,30 0,15 0,15 0,15 0,16 0,29 0,60 14,-14-14,59 15,1 0,-45-15,-1 0,1-16,-1-14,16 30,-1-15,-44-15,59 15,1-30,-31 0,46 0,-30-15,-31 0,-15-15,-59 0,-1-29,-45-1,-15 0,-30-30,-15-15,0 31,-1 14,1-15,-15 15,-60-44,-76-1,-15 0,1 30,-31 1,30 14,30 30,76 15,-76 15,31 0,14 15,31 0,0 30,-31-15,46 0,-30 0,44 14,31-29,15 30</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334 1025,'105'12,"44"1,-29-13,29 12,1-12,-61 13,-29-13,-15-13,0 13,0 0,0 0,-1 0,1 0,0-12</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441 1044,'90'0,"31"0,14 0,1 0,74 0,-74 0,-76 0,0 0,0 0,15 0,1 0,-31 0,0 0,0 0,0 0,0 0,31 0,44 0,0 0,31 0,-16 0,-44 0,89 0,-59 0,-31-10,0 10,-45 0,16 0,-16 0,0 0,15 0,0 0,0 0,1-10,-16 10,0 0</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729 1125,'90'0,"61"0,15 0,60 13,0-13,-60 0,-1 0,-14 0,-15 0,14 0,1 0,-46 0,16 0,-16-13,-14 13,-1 0,1 0,-31-14,-15 14,0 0,0 0,16 0,-16 0,15 0,15 0,-29-13,-1 13,15 0,0 0,-14-14,-1 14,15-13,0 13,1-14,-1 1,-15 13,45 0,-29 0,-16 0,30 0,-30 0,1-14,-1 14,15 0,-15 0,1 0,-1 0,0 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349 1106,'45'14,"1"-14,14 0,16 0,14 0,-14 0,45 0,30 0,-31 0,1 0,-30 0,-31 0,1 0,-1 0,-15 0,16 14,14-14,1 0,15 0,-1 0,-14 0,-1 0,1 0,-16 0,16 0,29 0,-29 14,15-14,14 13,16-13,30 0,30 14,-14-14,74 14,61 0,-105-14,44 0,1 0,-76 0,0 0,1 0,-31 0,30-14,-30 14,-46-14,1 0,-16 14,-14-13,-1 13,-14 0,14-14,0 14,31 0,0 0,-1 0,1 0,-16 0,16 0,0 0,-16 0,-14 0,14 0,-30 0,1 14,14-14,1 0,14 0,16 13,-16-13,31 0,-15 14,-1-14,16 0,0 0,-16-14,-44 14,-1-13,15 26,76 1,-60-14,-16 0,-14 0,-1-14,0 14,31 0,29-13,31 13,31-14,-31 14,-31 0,16 0,-30 14,-46-14,0 0,1 0,-107-14,16 14,-61 0,31-14,120 14,46 0,29 0,-14 0,-30 0,-1 0,-14 0,14 14,-14-14,-1 14,16-14,-31 0,0 0,16 0,-1 13,31 1,14-14,-14 14,15 0,60 0,0 0,15-1,121-13,-45 0,60 0,-120 14,-31-14,-30 0,-30 0,-31 0,1 0,14 0,1 0,30 0,-31 0,-14 0,-16 0,-14 0,-1 0,15 0,16 0,-31 0,31-14,14 1,-44 13,-1-14,15 14,1 0,14-14,-14 0,-16 14,0 0,31 0,-16 0,16 0,-1 0,-14 0,14 0,-14 0,-16 0,15 0,1 0,14 0,-14 0,14 0,-29 0,29 0,-14 0,29 0,16 0,-15 0,29 0,-29-14,-15 14,-31 0,0 0,0 0,16 0</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757 1112,'-46'45,"-14"14,30 0,0-14,15-1,15 15,0 0,0 0,0 1,30-16,15 0,15-14,1-15,-16 0,30-15,-30 14,15-14,1 0,14 0,30 0,1 15,-16-15,0 0,15 0,-14 0,-16 0,0 0,0 0,-14 0,29 0,-15 0,-15 0,16 0,-1 0,0 0,-15 0,-15 0,1 0,-1 0,30 0,0 0,-15 0,1 0,-1-15,-15 15,0 0,15-14,-15 14,1 0,14 0,-15 0,0 0,0 0,31 0,-31 0,15 0,-15 0,30-15,-15 15,-14-30,-16-14,0-1,0 1,-30-15,15 0,-15 14,-30 1,-30 0,15-1,-1 16,1 14,-30-15,30 15,-91-14,76 14,0 0,-15 15,-1-15,31 15,-30 0,15 0,0 0,-16 0,-14 0,30 0,-30 0,14 0,1 0,-15-14,15 14,-1 0,16 0,-15 0,15 0,-15 0,14 0,-29 0,0 0,14 0,-14-15,-30 15,30 0,-1 0,1-15,15 15,-1 0,1 0,15 0,0 0,0 0</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1235 1067,'-59'15,"-15"-15,-1 29,16-14,14 0,0 15,1 14,29 0,15 30,15 0,15-30,-1 16,1-16,15 0,14 1,-14-31,44-14,-15 0,16 15,14-15,-30 0,0 0,-29 0,0-29,-1-45,-44 0,0 29,0 1,-44-30,-1 30,0 14,1 1,-31-16,31 31,-1 14,-29-15,29 0,-29 0,29 15</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887 1055,'0'74,"0"1,0-16,0 1,0 14,14 1,-14-16,15 16,-1-1,15 1,0-1,-15-29,1-1,-1 1,29-75,-14-59,0-30,-14 44</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1-02T17:45:46"/>
    </inkml:context>
    <inkml:brush xml:id="br0">
      <inkml:brushProperty name="width" value="0.09701" units="cm"/>
      <inkml:brushProperty name="height" value="0.09701" units="cm"/>
      <inkml:brushProperty name="color" value="#FF0000"/>
    </inkml:brush>
  </inkml:definitions>
  <inkml:trace contextRef="#ctx0" brushRef="#br0">903 1368,'106'0,"165"0,106 0,61 0,75 0,-61 0,-150 0,45 14,-15-14,-61 0,16 0,-46-14,61-16,15 15,-31 0,-44-15,-1 0,-60 15,-15-15,0 0,-60 15,-46 1,151-31,-151 30,16 15,-16-30,-14 30,-1-15,30 15,-14 0,-1 0,-15 0,31 0,-1 15,-30-15,-30 90,-15 74,0 90,15-15,31-15,-16-120,-15-179,-30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5BEF7-7BC7-904D-A7FB-1DC0F757BA07}" type="datetimeFigureOut">
              <a:rPr kumimoji="1" lang="zh-SG" altLang="en-US" smtClean="0"/>
              <a:t>4/11/2022</a:t>
            </a:fld>
            <a:endParaRPr kumimoji="1" lang="zh-SG"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0D501-8060-E546-BB22-A948E4A6658F}" type="slidenum">
              <a:rPr kumimoji="1" lang="zh-SG" altLang="en-US" smtClean="0"/>
              <a:t>‹#›</a:t>
            </a:fld>
            <a:endParaRPr kumimoji="1" lang="zh-SG"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SG"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a:t>
            </a:fld>
            <a:endParaRPr kumimoji="1" lang="zh-SG" alt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a:t>
            </a:fld>
            <a:endParaRPr kumimoji="1" lang="zh-SG" alt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SG"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a:t>
            </a:fld>
            <a:endParaRPr kumimoji="1" lang="zh-SG" alt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534584" y="214313"/>
            <a:ext cx="10390716" cy="1462087"/>
          </a:xfrm>
        </p:spPr>
        <p:txBody>
          <a:bodyPr/>
          <a:lstStyle/>
          <a:p>
            <a:r>
              <a:rPr lang="zh-CN" altLang="en-US"/>
              <a:t>单击此处编辑母版标题样式</a:t>
            </a:r>
          </a:p>
        </p:txBody>
      </p:sp>
      <p:sp>
        <p:nvSpPr>
          <p:cNvPr id="3" name="图表占位符 2"/>
          <p:cNvSpPr>
            <a:spLocks noGrp="1"/>
          </p:cNvSpPr>
          <p:nvPr>
            <p:ph type="chart" idx="1"/>
          </p:nvPr>
        </p:nvSpPr>
        <p:spPr>
          <a:xfrm>
            <a:off x="1576917" y="2017713"/>
            <a:ext cx="103632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zh-CN"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t>2022/11/4</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t>Principle of Computer Networks Experiment - Lesson 2</a:t>
            </a: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34584" y="214313"/>
            <a:ext cx="10390716" cy="1462087"/>
          </a:xfrm>
        </p:spPr>
        <p:txBody>
          <a:bodyPr/>
          <a:lstStyle/>
          <a:p>
            <a:r>
              <a:rPr lang="zh-CN" altLang="en-US"/>
              <a:t>单击此处编辑母版标题样式</a:t>
            </a:r>
          </a:p>
        </p:txBody>
      </p:sp>
      <p:sp>
        <p:nvSpPr>
          <p:cNvPr id="3" name="表格占位符 2"/>
          <p:cNvSpPr>
            <a:spLocks noGrp="1"/>
          </p:cNvSpPr>
          <p:nvPr>
            <p:ph type="tbl" idx="1"/>
          </p:nvPr>
        </p:nvSpPr>
        <p:spPr>
          <a:xfrm>
            <a:off x="1576917" y="2017713"/>
            <a:ext cx="103632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zh-CN"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t>2022/11/4</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t>Principle of Computer Networks Experiment - Lesson 2</a:t>
            </a: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a:t>
            </a:fld>
            <a:endParaRPr kumimoji="1" lang="zh-SG" alt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SG"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a:t>
            </a:fld>
            <a:endParaRPr kumimoji="1" lang="zh-SG" alt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5" name="日期占位符 4"/>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页脚占位符 5"/>
          <p:cNvSpPr>
            <a:spLocks noGrp="1"/>
          </p:cNvSpPr>
          <p:nvPr>
            <p:ph type="ftr" sz="quarter" idx="11"/>
          </p:nvPr>
        </p:nvSpPr>
        <p:spPr/>
        <p:txBody>
          <a:bodyPr/>
          <a:lstStyle/>
          <a:p>
            <a:r>
              <a:rPr kumimoji="1" lang="zh-SG" altLang="en-US"/>
              <a:t>Principle of Computer Networks Experiment - Lesson 2</a:t>
            </a:r>
          </a:p>
        </p:txBody>
      </p:sp>
      <p:sp>
        <p:nvSpPr>
          <p:cNvPr id="7" name="灯片编号占位符 6"/>
          <p:cNvSpPr>
            <a:spLocks noGrp="1"/>
          </p:cNvSpPr>
          <p:nvPr>
            <p:ph type="sldNum" sz="quarter" idx="12"/>
          </p:nvPr>
        </p:nvSpPr>
        <p:spPr/>
        <p:txBody>
          <a:bodyPr/>
          <a:lstStyle/>
          <a:p>
            <a:fld id="{48E26B13-A32A-2449-A219-725FF01D53B5}" type="slidenum">
              <a:rPr kumimoji="1" lang="zh-SG" altLang="en-US" smtClean="0"/>
              <a:t>‹#›</a:t>
            </a:fld>
            <a:endParaRPr kumimoji="1" lang="zh-SG" alt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SG"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7" name="日期占位符 6"/>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8" name="页脚占位符 7"/>
          <p:cNvSpPr>
            <a:spLocks noGrp="1"/>
          </p:cNvSpPr>
          <p:nvPr>
            <p:ph type="ftr" sz="quarter" idx="11"/>
          </p:nvPr>
        </p:nvSpPr>
        <p:spPr/>
        <p:txBody>
          <a:bodyPr/>
          <a:lstStyle/>
          <a:p>
            <a:r>
              <a:rPr kumimoji="1" lang="zh-SG" altLang="en-US"/>
              <a:t>Principle of Computer Networks Experiment - Lesson 2</a:t>
            </a:r>
          </a:p>
        </p:txBody>
      </p:sp>
      <p:sp>
        <p:nvSpPr>
          <p:cNvPr id="9" name="灯片编号占位符 8"/>
          <p:cNvSpPr>
            <a:spLocks noGrp="1"/>
          </p:cNvSpPr>
          <p:nvPr>
            <p:ph type="sldNum" sz="quarter" idx="12"/>
          </p:nvPr>
        </p:nvSpPr>
        <p:spPr/>
        <p:txBody>
          <a:bodyPr/>
          <a:lstStyle/>
          <a:p>
            <a:fld id="{48E26B13-A32A-2449-A219-725FF01D53B5}" type="slidenum">
              <a:rPr kumimoji="1" lang="zh-SG" altLang="en-US" smtClean="0"/>
              <a:t>‹#›</a:t>
            </a:fld>
            <a:endParaRPr kumimoji="1" lang="zh-SG" alt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日期占位符 2"/>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4" name="页脚占位符 3"/>
          <p:cNvSpPr>
            <a:spLocks noGrp="1"/>
          </p:cNvSpPr>
          <p:nvPr>
            <p:ph type="ftr" sz="quarter" idx="11"/>
          </p:nvPr>
        </p:nvSpPr>
        <p:spPr/>
        <p:txBody>
          <a:bodyPr/>
          <a:lstStyle/>
          <a:p>
            <a:r>
              <a:rPr kumimoji="1" lang="zh-SG" altLang="en-US"/>
              <a:t>Principle of Computer Networks Experiment - Lesson 2</a:t>
            </a:r>
          </a:p>
        </p:txBody>
      </p:sp>
      <p:sp>
        <p:nvSpPr>
          <p:cNvPr id="5" name="灯片编号占位符 4"/>
          <p:cNvSpPr>
            <a:spLocks noGrp="1"/>
          </p:cNvSpPr>
          <p:nvPr>
            <p:ph type="sldNum" sz="quarter" idx="12"/>
          </p:nvPr>
        </p:nvSpPr>
        <p:spPr/>
        <p:txBody>
          <a:bodyPr/>
          <a:lstStyle/>
          <a:p>
            <a:fld id="{48E26B13-A32A-2449-A219-725FF01D53B5}" type="slidenum">
              <a:rPr kumimoji="1" lang="zh-SG" altLang="en-US" smtClean="0"/>
              <a:t>‹#›</a:t>
            </a:fld>
            <a:endParaRPr kumimoji="1" lang="zh-SG" alt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3" name="页脚占位符 2"/>
          <p:cNvSpPr>
            <a:spLocks noGrp="1"/>
          </p:cNvSpPr>
          <p:nvPr>
            <p:ph type="ftr" sz="quarter" idx="11"/>
          </p:nvPr>
        </p:nvSpPr>
        <p:spPr/>
        <p:txBody>
          <a:bodyPr/>
          <a:lstStyle/>
          <a:p>
            <a:r>
              <a:rPr kumimoji="1" lang="zh-SG" altLang="en-US"/>
              <a:t>Principle of Computer Networks Experiment - Lesson 2</a:t>
            </a:r>
          </a:p>
        </p:txBody>
      </p:sp>
      <p:sp>
        <p:nvSpPr>
          <p:cNvPr id="4" name="灯片编号占位符 3"/>
          <p:cNvSpPr>
            <a:spLocks noGrp="1"/>
          </p:cNvSpPr>
          <p:nvPr>
            <p:ph type="sldNum" sz="quarter" idx="12"/>
          </p:nvPr>
        </p:nvSpPr>
        <p:spPr/>
        <p:txBody>
          <a:bodyPr/>
          <a:lstStyle/>
          <a:p>
            <a:fld id="{48E26B13-A32A-2449-A219-725FF01D53B5}" type="slidenum">
              <a:rPr kumimoji="1" lang="zh-SG" altLang="en-US" smtClean="0"/>
              <a:t>‹#›</a:t>
            </a:fld>
            <a:endParaRPr kumimoji="1" lang="zh-SG" alt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SG"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页脚占位符 5"/>
          <p:cNvSpPr>
            <a:spLocks noGrp="1"/>
          </p:cNvSpPr>
          <p:nvPr>
            <p:ph type="ftr" sz="quarter" idx="11"/>
          </p:nvPr>
        </p:nvSpPr>
        <p:spPr/>
        <p:txBody>
          <a:bodyPr/>
          <a:lstStyle/>
          <a:p>
            <a:r>
              <a:rPr kumimoji="1" lang="zh-SG" altLang="en-US"/>
              <a:t>Principle of Computer Networks Experiment - Lesson 2</a:t>
            </a:r>
          </a:p>
        </p:txBody>
      </p:sp>
      <p:sp>
        <p:nvSpPr>
          <p:cNvPr id="7" name="灯片编号占位符 6"/>
          <p:cNvSpPr>
            <a:spLocks noGrp="1"/>
          </p:cNvSpPr>
          <p:nvPr>
            <p:ph type="sldNum" sz="quarter" idx="12"/>
          </p:nvPr>
        </p:nvSpPr>
        <p:spPr/>
        <p:txBody>
          <a:bodyPr/>
          <a:lstStyle/>
          <a:p>
            <a:fld id="{48E26B13-A32A-2449-A219-725FF01D53B5}" type="slidenum">
              <a:rPr kumimoji="1" lang="zh-SG" altLang="en-US" smtClean="0"/>
              <a:t>‹#›</a:t>
            </a:fld>
            <a:endParaRPr kumimoji="1" lang="zh-SG" alt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SG"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页脚占位符 5"/>
          <p:cNvSpPr>
            <a:spLocks noGrp="1"/>
          </p:cNvSpPr>
          <p:nvPr>
            <p:ph type="ftr" sz="quarter" idx="11"/>
          </p:nvPr>
        </p:nvSpPr>
        <p:spPr/>
        <p:txBody>
          <a:bodyPr/>
          <a:lstStyle/>
          <a:p>
            <a:r>
              <a:rPr kumimoji="1" lang="zh-SG" altLang="en-US"/>
              <a:t>Principle of Computer Networks Experiment - Lesson 2</a:t>
            </a:r>
          </a:p>
        </p:txBody>
      </p:sp>
      <p:sp>
        <p:nvSpPr>
          <p:cNvPr id="7" name="灯片编号占位符 6"/>
          <p:cNvSpPr>
            <a:spLocks noGrp="1"/>
          </p:cNvSpPr>
          <p:nvPr>
            <p:ph type="sldNum" sz="quarter" idx="12"/>
          </p:nvPr>
        </p:nvSpPr>
        <p:spPr/>
        <p:txBody>
          <a:bodyPr/>
          <a:lstStyle/>
          <a:p>
            <a:fld id="{48E26B13-A32A-2449-A219-725FF01D53B5}" type="slidenum">
              <a:rPr kumimoji="1" lang="zh-SG" altLang="en-US" smtClean="0"/>
              <a:t>‹#›</a:t>
            </a:fld>
            <a:endParaRPr kumimoji="1" lang="zh-SG" alt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SG"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B63D1-C95B-C042-9D3D-F7F9329BC509}" type="datetime1">
              <a:rPr kumimoji="1" lang="zh-CN" altLang="en-US" smtClean="0"/>
              <a:t>2022/11/4</a:t>
            </a:fld>
            <a:endParaRPr kumimoji="1" lang="zh-SG"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zh-SG" altLang="en-US"/>
              <a:t>Principle of Computer Networks Experiment - Lesson 2</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E26B13-A32A-2449-A219-725FF01D53B5}" type="slidenum">
              <a:rPr kumimoji="1" lang="zh-SG" altLang="en-US" smtClean="0"/>
              <a:t>‹#›</a:t>
            </a:fld>
            <a:endParaRPr kumimoji="1" lang="zh-SG"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customXml" Target="../ink/ink38.xml"/><Relationship Id="rId13" Type="http://schemas.openxmlformats.org/officeDocument/2006/relationships/image" Target="../media/image52.png"/><Relationship Id="rId18" Type="http://schemas.openxmlformats.org/officeDocument/2006/relationships/customXml" Target="../ink/ink43.xml"/><Relationship Id="rId3" Type="http://schemas.openxmlformats.org/officeDocument/2006/relationships/image" Target="../media/image47.png"/><Relationship Id="rId21" Type="http://schemas.openxmlformats.org/officeDocument/2006/relationships/image" Target="../media/image56.png"/><Relationship Id="rId7" Type="http://schemas.openxmlformats.org/officeDocument/2006/relationships/image" Target="../media/image49.png"/><Relationship Id="rId12" Type="http://schemas.openxmlformats.org/officeDocument/2006/relationships/customXml" Target="../ink/ink40.xml"/><Relationship Id="rId17" Type="http://schemas.openxmlformats.org/officeDocument/2006/relationships/image" Target="../media/image54.png"/><Relationship Id="rId25" Type="http://schemas.openxmlformats.org/officeDocument/2006/relationships/image" Target="../media/image58.png"/><Relationship Id="rId2" Type="http://schemas.openxmlformats.org/officeDocument/2006/relationships/notesSlide" Target="../notesSlides/notesSlide13.xml"/><Relationship Id="rId16" Type="http://schemas.openxmlformats.org/officeDocument/2006/relationships/customXml" Target="../ink/ink42.xml"/><Relationship Id="rId20" Type="http://schemas.openxmlformats.org/officeDocument/2006/relationships/customXml" Target="../ink/ink44.xml"/><Relationship Id="rId1" Type="http://schemas.openxmlformats.org/officeDocument/2006/relationships/slideLayout" Target="../slideLayouts/slideLayout4.xml"/><Relationship Id="rId6" Type="http://schemas.openxmlformats.org/officeDocument/2006/relationships/customXml" Target="../ink/ink37.xml"/><Relationship Id="rId11" Type="http://schemas.openxmlformats.org/officeDocument/2006/relationships/image" Target="../media/image51.png"/><Relationship Id="rId24" Type="http://schemas.openxmlformats.org/officeDocument/2006/relationships/customXml" Target="../ink/ink46.xml"/><Relationship Id="rId5" Type="http://schemas.openxmlformats.org/officeDocument/2006/relationships/image" Target="../media/image48.png"/><Relationship Id="rId15" Type="http://schemas.openxmlformats.org/officeDocument/2006/relationships/image" Target="../media/image53.png"/><Relationship Id="rId23" Type="http://schemas.openxmlformats.org/officeDocument/2006/relationships/image" Target="../media/image57.png"/><Relationship Id="rId10" Type="http://schemas.openxmlformats.org/officeDocument/2006/relationships/customXml" Target="../ink/ink39.xml"/><Relationship Id="rId19" Type="http://schemas.openxmlformats.org/officeDocument/2006/relationships/image" Target="../media/image55.png"/><Relationship Id="rId4" Type="http://schemas.openxmlformats.org/officeDocument/2006/relationships/customXml" Target="../ink/ink36.xml"/><Relationship Id="rId9" Type="http://schemas.openxmlformats.org/officeDocument/2006/relationships/image" Target="../media/image50.png"/><Relationship Id="rId14" Type="http://schemas.openxmlformats.org/officeDocument/2006/relationships/customXml" Target="../ink/ink41.xml"/><Relationship Id="rId22" Type="http://schemas.openxmlformats.org/officeDocument/2006/relationships/customXml" Target="../ink/ink45.xm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customXml" Target="../ink/ink51.xml"/><Relationship Id="rId3" Type="http://schemas.openxmlformats.org/officeDocument/2006/relationships/image" Target="../media/image59.png"/><Relationship Id="rId7" Type="http://schemas.openxmlformats.org/officeDocument/2006/relationships/customXml" Target="../ink/ink48.xml"/><Relationship Id="rId12" Type="http://schemas.openxmlformats.org/officeDocument/2006/relationships/image" Target="../media/image64.png"/><Relationship Id="rId2" Type="http://schemas.openxmlformats.org/officeDocument/2006/relationships/notesSlide" Target="../notesSlides/notesSlide14.xml"/><Relationship Id="rId16"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61.png"/><Relationship Id="rId11" Type="http://schemas.openxmlformats.org/officeDocument/2006/relationships/customXml" Target="../ink/ink50.xml"/><Relationship Id="rId5" Type="http://schemas.openxmlformats.org/officeDocument/2006/relationships/customXml" Target="../ink/ink47.xml"/><Relationship Id="rId15" Type="http://schemas.openxmlformats.org/officeDocument/2006/relationships/customXml" Target="../ink/ink52.xml"/><Relationship Id="rId10" Type="http://schemas.openxmlformats.org/officeDocument/2006/relationships/image" Target="../media/image63.png"/><Relationship Id="rId4" Type="http://schemas.openxmlformats.org/officeDocument/2006/relationships/image" Target="../media/image60.png"/><Relationship Id="rId9" Type="http://schemas.openxmlformats.org/officeDocument/2006/relationships/customXml" Target="../ink/ink49.xml"/><Relationship Id="rId14"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customXml" Target="../ink/ink55.xml"/><Relationship Id="rId13" Type="http://schemas.openxmlformats.org/officeDocument/2006/relationships/image" Target="../media/image72.png"/><Relationship Id="rId18" Type="http://schemas.openxmlformats.org/officeDocument/2006/relationships/customXml" Target="../ink/ink62.xml"/><Relationship Id="rId3" Type="http://schemas.openxmlformats.org/officeDocument/2006/relationships/image" Target="../media/image67.png"/><Relationship Id="rId21" Type="http://schemas.openxmlformats.org/officeDocument/2006/relationships/customXml" Target="../ink/ink64.xml"/><Relationship Id="rId7" Type="http://schemas.openxmlformats.org/officeDocument/2006/relationships/image" Target="../media/image69.png"/><Relationship Id="rId12" Type="http://schemas.openxmlformats.org/officeDocument/2006/relationships/customXml" Target="../ink/ink57.xml"/><Relationship Id="rId17" Type="http://schemas.openxmlformats.org/officeDocument/2006/relationships/customXml" Target="../ink/ink61.xml"/><Relationship Id="rId2" Type="http://schemas.openxmlformats.org/officeDocument/2006/relationships/notesSlide" Target="../notesSlides/notesSlide15.xml"/><Relationship Id="rId16" Type="http://schemas.openxmlformats.org/officeDocument/2006/relationships/customXml" Target="../ink/ink60.xml"/><Relationship Id="rId20"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customXml" Target="../ink/ink54.xml"/><Relationship Id="rId11" Type="http://schemas.openxmlformats.org/officeDocument/2006/relationships/image" Target="../media/image71.png"/><Relationship Id="rId24" Type="http://schemas.openxmlformats.org/officeDocument/2006/relationships/image" Target="../media/image75.png"/><Relationship Id="rId5" Type="http://schemas.openxmlformats.org/officeDocument/2006/relationships/image" Target="../media/image68.png"/><Relationship Id="rId15" Type="http://schemas.openxmlformats.org/officeDocument/2006/relationships/customXml" Target="../ink/ink59.xml"/><Relationship Id="rId23" Type="http://schemas.openxmlformats.org/officeDocument/2006/relationships/customXml" Target="../ink/ink65.xml"/><Relationship Id="rId10" Type="http://schemas.openxmlformats.org/officeDocument/2006/relationships/customXml" Target="../ink/ink56.xml"/><Relationship Id="rId19" Type="http://schemas.openxmlformats.org/officeDocument/2006/relationships/customXml" Target="../ink/ink63.xml"/><Relationship Id="rId4" Type="http://schemas.openxmlformats.org/officeDocument/2006/relationships/customXml" Target="../ink/ink53.xml"/><Relationship Id="rId9" Type="http://schemas.openxmlformats.org/officeDocument/2006/relationships/image" Target="../media/image70.png"/><Relationship Id="rId14" Type="http://schemas.openxmlformats.org/officeDocument/2006/relationships/customXml" Target="../ink/ink58.xml"/><Relationship Id="rId22"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customXml" Target="../ink/ink67.xml"/><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customXml" Target="../ink/ink73.xml"/><Relationship Id="rId3" Type="http://schemas.openxmlformats.org/officeDocument/2006/relationships/customXml" Target="../ink/ink68.xml"/><Relationship Id="rId7" Type="http://schemas.openxmlformats.org/officeDocument/2006/relationships/customXml" Target="../ink/ink70.xml"/><Relationship Id="rId12"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83.png"/><Relationship Id="rId11" Type="http://schemas.openxmlformats.org/officeDocument/2006/relationships/customXml" Target="../ink/ink72.xml"/><Relationship Id="rId5" Type="http://schemas.openxmlformats.org/officeDocument/2006/relationships/customXml" Target="../ink/ink69.xml"/><Relationship Id="rId10"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customXml" Target="../ink/ink71.xml"/><Relationship Id="rId1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customXml" Target="../ink/ink74.xml"/><Relationship Id="rId7" Type="http://schemas.openxmlformats.org/officeDocument/2006/relationships/customXml" Target="../ink/ink76.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customXml" Target="../ink/ink75.xml"/><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customXml" Target="../ink/ink77.xml"/></Relationships>
</file>

<file path=ppt/slides/_rels/slide25.xml.rels><?xml version="1.0" encoding="UTF-8" standalone="yes"?>
<Relationships xmlns="http://schemas.openxmlformats.org/package/2006/relationships"><Relationship Id="rId13" Type="http://schemas.openxmlformats.org/officeDocument/2006/relationships/customXml" Target="../ink/ink82.xml"/><Relationship Id="rId18" Type="http://schemas.openxmlformats.org/officeDocument/2006/relationships/image" Target="../media/image100.png"/><Relationship Id="rId26" Type="http://schemas.openxmlformats.org/officeDocument/2006/relationships/image" Target="../media/image104.png"/><Relationship Id="rId39" Type="http://schemas.openxmlformats.org/officeDocument/2006/relationships/customXml" Target="../ink/ink95.xml"/><Relationship Id="rId21" Type="http://schemas.openxmlformats.org/officeDocument/2006/relationships/customXml" Target="../ink/ink86.xml"/><Relationship Id="rId34" Type="http://schemas.openxmlformats.org/officeDocument/2006/relationships/image" Target="../media/image108.png"/><Relationship Id="rId42" Type="http://schemas.openxmlformats.org/officeDocument/2006/relationships/image" Target="../media/image112.png"/><Relationship Id="rId47" Type="http://schemas.openxmlformats.org/officeDocument/2006/relationships/customXml" Target="../ink/ink99.xml"/><Relationship Id="rId50" Type="http://schemas.openxmlformats.org/officeDocument/2006/relationships/image" Target="../media/image116.png"/><Relationship Id="rId55" Type="http://schemas.openxmlformats.org/officeDocument/2006/relationships/customXml" Target="../ink/ink103.xml"/><Relationship Id="rId7" Type="http://schemas.openxmlformats.org/officeDocument/2006/relationships/customXml" Target="../ink/ink79.xml"/><Relationship Id="rId2" Type="http://schemas.openxmlformats.org/officeDocument/2006/relationships/notesSlide" Target="../notesSlides/notesSlide25.xml"/><Relationship Id="rId16" Type="http://schemas.openxmlformats.org/officeDocument/2006/relationships/image" Target="../media/image99.png"/><Relationship Id="rId29" Type="http://schemas.openxmlformats.org/officeDocument/2006/relationships/customXml" Target="../ink/ink90.xml"/><Relationship Id="rId11" Type="http://schemas.openxmlformats.org/officeDocument/2006/relationships/customXml" Target="../ink/ink81.xml"/><Relationship Id="rId24" Type="http://schemas.openxmlformats.org/officeDocument/2006/relationships/image" Target="../media/image103.png"/><Relationship Id="rId32" Type="http://schemas.openxmlformats.org/officeDocument/2006/relationships/image" Target="../media/image107.png"/><Relationship Id="rId37" Type="http://schemas.openxmlformats.org/officeDocument/2006/relationships/customXml" Target="../ink/ink94.xml"/><Relationship Id="rId40" Type="http://schemas.openxmlformats.org/officeDocument/2006/relationships/image" Target="../media/image111.png"/><Relationship Id="rId45" Type="http://schemas.openxmlformats.org/officeDocument/2006/relationships/customXml" Target="../ink/ink98.xml"/><Relationship Id="rId53" Type="http://schemas.openxmlformats.org/officeDocument/2006/relationships/customXml" Target="../ink/ink102.xml"/><Relationship Id="rId5" Type="http://schemas.openxmlformats.org/officeDocument/2006/relationships/customXml" Target="../ink/ink78.xml"/><Relationship Id="rId10" Type="http://schemas.openxmlformats.org/officeDocument/2006/relationships/image" Target="../media/image96.png"/><Relationship Id="rId19" Type="http://schemas.openxmlformats.org/officeDocument/2006/relationships/customXml" Target="../ink/ink85.xml"/><Relationship Id="rId31" Type="http://schemas.openxmlformats.org/officeDocument/2006/relationships/customXml" Target="../ink/ink91.xml"/><Relationship Id="rId44" Type="http://schemas.openxmlformats.org/officeDocument/2006/relationships/image" Target="../media/image113.png"/><Relationship Id="rId52" Type="http://schemas.openxmlformats.org/officeDocument/2006/relationships/image" Target="../media/image117.png"/><Relationship Id="rId4" Type="http://schemas.openxmlformats.org/officeDocument/2006/relationships/image" Target="../media/image81.jpeg"/><Relationship Id="rId9" Type="http://schemas.openxmlformats.org/officeDocument/2006/relationships/customXml" Target="../ink/ink80.xml"/><Relationship Id="rId14" Type="http://schemas.openxmlformats.org/officeDocument/2006/relationships/image" Target="../media/image98.png"/><Relationship Id="rId22" Type="http://schemas.openxmlformats.org/officeDocument/2006/relationships/image" Target="../media/image102.png"/><Relationship Id="rId27" Type="http://schemas.openxmlformats.org/officeDocument/2006/relationships/customXml" Target="../ink/ink89.xml"/><Relationship Id="rId30" Type="http://schemas.openxmlformats.org/officeDocument/2006/relationships/image" Target="../media/image106.png"/><Relationship Id="rId35" Type="http://schemas.openxmlformats.org/officeDocument/2006/relationships/customXml" Target="../ink/ink93.xml"/><Relationship Id="rId43" Type="http://schemas.openxmlformats.org/officeDocument/2006/relationships/customXml" Target="../ink/ink97.xml"/><Relationship Id="rId48" Type="http://schemas.openxmlformats.org/officeDocument/2006/relationships/image" Target="../media/image115.png"/><Relationship Id="rId56" Type="http://schemas.openxmlformats.org/officeDocument/2006/relationships/image" Target="../media/image119.png"/><Relationship Id="rId8" Type="http://schemas.openxmlformats.org/officeDocument/2006/relationships/image" Target="../media/image95.png"/><Relationship Id="rId51" Type="http://schemas.openxmlformats.org/officeDocument/2006/relationships/customXml" Target="../ink/ink101.xml"/><Relationship Id="rId3" Type="http://schemas.openxmlformats.org/officeDocument/2006/relationships/image" Target="../media/image80.jpeg"/><Relationship Id="rId12" Type="http://schemas.openxmlformats.org/officeDocument/2006/relationships/image" Target="../media/image97.png"/><Relationship Id="rId17" Type="http://schemas.openxmlformats.org/officeDocument/2006/relationships/customXml" Target="../ink/ink84.xml"/><Relationship Id="rId25" Type="http://schemas.openxmlformats.org/officeDocument/2006/relationships/customXml" Target="../ink/ink88.xml"/><Relationship Id="rId33" Type="http://schemas.openxmlformats.org/officeDocument/2006/relationships/customXml" Target="../ink/ink92.xml"/><Relationship Id="rId38" Type="http://schemas.openxmlformats.org/officeDocument/2006/relationships/image" Target="../media/image110.png"/><Relationship Id="rId46" Type="http://schemas.openxmlformats.org/officeDocument/2006/relationships/image" Target="../media/image114.png"/><Relationship Id="rId20" Type="http://schemas.openxmlformats.org/officeDocument/2006/relationships/image" Target="../media/image101.png"/><Relationship Id="rId41" Type="http://schemas.openxmlformats.org/officeDocument/2006/relationships/customXml" Target="../ink/ink96.xml"/><Relationship Id="rId54" Type="http://schemas.openxmlformats.org/officeDocument/2006/relationships/image" Target="../media/image118.png"/><Relationship Id="rId1" Type="http://schemas.openxmlformats.org/officeDocument/2006/relationships/slideLayout" Target="../slideLayouts/slideLayout4.xml"/><Relationship Id="rId6" Type="http://schemas.openxmlformats.org/officeDocument/2006/relationships/image" Target="../media/image94.png"/><Relationship Id="rId15" Type="http://schemas.openxmlformats.org/officeDocument/2006/relationships/customXml" Target="../ink/ink83.xml"/><Relationship Id="rId23" Type="http://schemas.openxmlformats.org/officeDocument/2006/relationships/customXml" Target="../ink/ink87.xml"/><Relationship Id="rId28" Type="http://schemas.openxmlformats.org/officeDocument/2006/relationships/image" Target="../media/image105.png"/><Relationship Id="rId36" Type="http://schemas.openxmlformats.org/officeDocument/2006/relationships/image" Target="../media/image109.png"/><Relationship Id="rId49" Type="http://schemas.openxmlformats.org/officeDocument/2006/relationships/customXml" Target="../ink/ink100.xml"/></Relationships>
</file>

<file path=ppt/slides/_rels/slide26.xml.rels><?xml version="1.0" encoding="UTF-8" standalone="yes"?>
<Relationships xmlns="http://schemas.openxmlformats.org/package/2006/relationships"><Relationship Id="rId8" Type="http://schemas.openxmlformats.org/officeDocument/2006/relationships/customXml" Target="../ink/ink106.xml"/><Relationship Id="rId13" Type="http://schemas.openxmlformats.org/officeDocument/2006/relationships/image" Target="../media/image125.png"/><Relationship Id="rId18" Type="http://schemas.openxmlformats.org/officeDocument/2006/relationships/customXml" Target="../ink/ink111.xml"/><Relationship Id="rId3" Type="http://schemas.openxmlformats.org/officeDocument/2006/relationships/image" Target="../media/image92.png"/><Relationship Id="rId21" Type="http://schemas.openxmlformats.org/officeDocument/2006/relationships/image" Target="../media/image129.png"/><Relationship Id="rId7" Type="http://schemas.openxmlformats.org/officeDocument/2006/relationships/image" Target="../media/image122.png"/><Relationship Id="rId12" Type="http://schemas.openxmlformats.org/officeDocument/2006/relationships/customXml" Target="../ink/ink108.xml"/><Relationship Id="rId17" Type="http://schemas.openxmlformats.org/officeDocument/2006/relationships/image" Target="../media/image127.png"/><Relationship Id="rId2" Type="http://schemas.openxmlformats.org/officeDocument/2006/relationships/notesSlide" Target="../notesSlides/notesSlide26.xml"/><Relationship Id="rId16" Type="http://schemas.openxmlformats.org/officeDocument/2006/relationships/customXml" Target="../ink/ink110.xml"/><Relationship Id="rId20" Type="http://schemas.openxmlformats.org/officeDocument/2006/relationships/customXml" Target="../ink/ink112.xml"/><Relationship Id="rId1" Type="http://schemas.openxmlformats.org/officeDocument/2006/relationships/slideLayout" Target="../slideLayouts/slideLayout4.xml"/><Relationship Id="rId6" Type="http://schemas.openxmlformats.org/officeDocument/2006/relationships/customXml" Target="../ink/ink105.xml"/><Relationship Id="rId11" Type="http://schemas.openxmlformats.org/officeDocument/2006/relationships/image" Target="../media/image124.png"/><Relationship Id="rId5" Type="http://schemas.openxmlformats.org/officeDocument/2006/relationships/image" Target="../media/image121.png"/><Relationship Id="rId15" Type="http://schemas.openxmlformats.org/officeDocument/2006/relationships/image" Target="../media/image126.png"/><Relationship Id="rId10" Type="http://schemas.openxmlformats.org/officeDocument/2006/relationships/customXml" Target="../ink/ink107.xml"/><Relationship Id="rId19" Type="http://schemas.openxmlformats.org/officeDocument/2006/relationships/image" Target="../media/image128.png"/><Relationship Id="rId4" Type="http://schemas.openxmlformats.org/officeDocument/2006/relationships/customXml" Target="../ink/ink104.xml"/><Relationship Id="rId9" Type="http://schemas.openxmlformats.org/officeDocument/2006/relationships/image" Target="../media/image123.png"/><Relationship Id="rId14" Type="http://schemas.openxmlformats.org/officeDocument/2006/relationships/customXml" Target="../ink/ink109.xml"/></Relationships>
</file>

<file path=ppt/slides/_rels/slide27.xml.rels><?xml version="1.0" encoding="UTF-8" standalone="yes"?>
<Relationships xmlns="http://schemas.openxmlformats.org/package/2006/relationships"><Relationship Id="rId8" Type="http://schemas.openxmlformats.org/officeDocument/2006/relationships/customXml" Target="../ink/ink115.xml"/><Relationship Id="rId3" Type="http://schemas.openxmlformats.org/officeDocument/2006/relationships/image" Target="../media/image93.png"/><Relationship Id="rId7" Type="http://schemas.openxmlformats.org/officeDocument/2006/relationships/image" Target="../media/image13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customXml" Target="../ink/ink114.xml"/><Relationship Id="rId11" Type="http://schemas.openxmlformats.org/officeDocument/2006/relationships/image" Target="../media/image134.png"/><Relationship Id="rId5" Type="http://schemas.openxmlformats.org/officeDocument/2006/relationships/image" Target="../media/image131.png"/><Relationship Id="rId10" Type="http://schemas.openxmlformats.org/officeDocument/2006/relationships/customXml" Target="../ink/ink116.xml"/><Relationship Id="rId4" Type="http://schemas.openxmlformats.org/officeDocument/2006/relationships/customXml" Target="../ink/ink113.xml"/><Relationship Id="rId9" Type="http://schemas.openxmlformats.org/officeDocument/2006/relationships/image" Target="../media/image133.png"/></Relationships>
</file>

<file path=ppt/slides/_rels/slide28.xml.rels><?xml version="1.0" encoding="UTF-8" standalone="yes"?>
<Relationships xmlns="http://schemas.openxmlformats.org/package/2006/relationships"><Relationship Id="rId8" Type="http://schemas.openxmlformats.org/officeDocument/2006/relationships/customXml" Target="../ink/ink119.xml"/><Relationship Id="rId13" Type="http://schemas.openxmlformats.org/officeDocument/2006/relationships/image" Target="../media/image140.png"/><Relationship Id="rId3" Type="http://schemas.openxmlformats.org/officeDocument/2006/relationships/image" Target="../media/image120.png"/><Relationship Id="rId7" Type="http://schemas.openxmlformats.org/officeDocument/2006/relationships/image" Target="../media/image137.png"/><Relationship Id="rId12" Type="http://schemas.openxmlformats.org/officeDocument/2006/relationships/customXml" Target="../ink/ink121.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customXml" Target="../ink/ink118.xml"/><Relationship Id="rId11" Type="http://schemas.openxmlformats.org/officeDocument/2006/relationships/image" Target="../media/image139.png"/><Relationship Id="rId5" Type="http://schemas.openxmlformats.org/officeDocument/2006/relationships/image" Target="../media/image136.png"/><Relationship Id="rId10" Type="http://schemas.openxmlformats.org/officeDocument/2006/relationships/customXml" Target="../ink/ink120.xml"/><Relationship Id="rId4" Type="http://schemas.openxmlformats.org/officeDocument/2006/relationships/customXml" Target="../ink/ink117.xml"/><Relationship Id="rId9" Type="http://schemas.openxmlformats.org/officeDocument/2006/relationships/image" Target="../media/image138.png"/></Relationships>
</file>

<file path=ppt/slides/_rels/slide29.xml.rels><?xml version="1.0" encoding="UTF-8" standalone="yes"?>
<Relationships xmlns="http://schemas.openxmlformats.org/package/2006/relationships"><Relationship Id="rId8" Type="http://schemas.openxmlformats.org/officeDocument/2006/relationships/customXml" Target="../ink/ink124.xml"/><Relationship Id="rId3" Type="http://schemas.openxmlformats.org/officeDocument/2006/relationships/image" Target="../media/image130.png"/><Relationship Id="rId7" Type="http://schemas.openxmlformats.org/officeDocument/2006/relationships/image" Target="../media/image143.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customXml" Target="../ink/ink123.xml"/><Relationship Id="rId11" Type="http://schemas.openxmlformats.org/officeDocument/2006/relationships/image" Target="../media/image145.png"/><Relationship Id="rId5" Type="http://schemas.openxmlformats.org/officeDocument/2006/relationships/image" Target="../media/image142.png"/><Relationship Id="rId10" Type="http://schemas.openxmlformats.org/officeDocument/2006/relationships/customXml" Target="../ink/ink125.xml"/><Relationship Id="rId4" Type="http://schemas.openxmlformats.org/officeDocument/2006/relationships/customXml" Target="../ink/ink122.xml"/><Relationship Id="rId9" Type="http://schemas.openxmlformats.org/officeDocument/2006/relationships/image" Target="../media/image14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customXml" Target="../ink/ink128.xml"/><Relationship Id="rId13" Type="http://schemas.openxmlformats.org/officeDocument/2006/relationships/image" Target="../media/image151.png"/><Relationship Id="rId3" Type="http://schemas.openxmlformats.org/officeDocument/2006/relationships/image" Target="../media/image135.png"/><Relationship Id="rId7" Type="http://schemas.openxmlformats.org/officeDocument/2006/relationships/image" Target="../media/image148.png"/><Relationship Id="rId12" Type="http://schemas.openxmlformats.org/officeDocument/2006/relationships/customXml" Target="../ink/ink130.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customXml" Target="../ink/ink127.xml"/><Relationship Id="rId11" Type="http://schemas.openxmlformats.org/officeDocument/2006/relationships/image" Target="../media/image150.png"/><Relationship Id="rId5" Type="http://schemas.openxmlformats.org/officeDocument/2006/relationships/image" Target="../media/image147.png"/><Relationship Id="rId10" Type="http://schemas.openxmlformats.org/officeDocument/2006/relationships/customXml" Target="../ink/ink129.xml"/><Relationship Id="rId4" Type="http://schemas.openxmlformats.org/officeDocument/2006/relationships/customXml" Target="../ink/ink126.xml"/><Relationship Id="rId9" Type="http://schemas.openxmlformats.org/officeDocument/2006/relationships/image" Target="../media/image149.png"/></Relationships>
</file>

<file path=ppt/slides/_rels/slide31.xml.rels><?xml version="1.0" encoding="UTF-8" standalone="yes"?>
<Relationships xmlns="http://schemas.openxmlformats.org/package/2006/relationships"><Relationship Id="rId8" Type="http://schemas.openxmlformats.org/officeDocument/2006/relationships/customXml" Target="../ink/ink133.xml"/><Relationship Id="rId3" Type="http://schemas.openxmlformats.org/officeDocument/2006/relationships/image" Target="../media/image141.png"/><Relationship Id="rId7" Type="http://schemas.openxmlformats.org/officeDocument/2006/relationships/image" Target="../media/image15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customXml" Target="../ink/ink132.xml"/><Relationship Id="rId5" Type="http://schemas.openxmlformats.org/officeDocument/2006/relationships/image" Target="../media/image153.png"/><Relationship Id="rId4" Type="http://schemas.openxmlformats.org/officeDocument/2006/relationships/customXml" Target="../ink/ink131.xml"/><Relationship Id="rId9" Type="http://schemas.openxmlformats.org/officeDocument/2006/relationships/image" Target="../media/image155.png"/></Relationships>
</file>

<file path=ppt/slides/_rels/slide32.xml.rels><?xml version="1.0" encoding="UTF-8" standalone="yes"?>
<Relationships xmlns="http://schemas.openxmlformats.org/package/2006/relationships"><Relationship Id="rId8" Type="http://schemas.openxmlformats.org/officeDocument/2006/relationships/customXml" Target="../ink/ink136.xml"/><Relationship Id="rId13" Type="http://schemas.openxmlformats.org/officeDocument/2006/relationships/image" Target="../media/image161.png"/><Relationship Id="rId3" Type="http://schemas.openxmlformats.org/officeDocument/2006/relationships/image" Target="../media/image146.png"/><Relationship Id="rId7" Type="http://schemas.openxmlformats.org/officeDocument/2006/relationships/image" Target="../media/image158.png"/><Relationship Id="rId12" Type="http://schemas.openxmlformats.org/officeDocument/2006/relationships/customXml" Target="../ink/ink138.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customXml" Target="../ink/ink135.xml"/><Relationship Id="rId11" Type="http://schemas.openxmlformats.org/officeDocument/2006/relationships/image" Target="../media/image160.png"/><Relationship Id="rId5" Type="http://schemas.openxmlformats.org/officeDocument/2006/relationships/image" Target="../media/image157.png"/><Relationship Id="rId15" Type="http://schemas.openxmlformats.org/officeDocument/2006/relationships/image" Target="../media/image162.png"/><Relationship Id="rId10" Type="http://schemas.openxmlformats.org/officeDocument/2006/relationships/customXml" Target="../ink/ink137.xml"/><Relationship Id="rId4" Type="http://schemas.openxmlformats.org/officeDocument/2006/relationships/customXml" Target="../ink/ink134.xml"/><Relationship Id="rId9" Type="http://schemas.openxmlformats.org/officeDocument/2006/relationships/image" Target="../media/image159.png"/><Relationship Id="rId14" Type="http://schemas.openxmlformats.org/officeDocument/2006/relationships/customXml" Target="../ink/ink139.xml"/></Relationships>
</file>

<file path=ppt/slides/_rels/slide33.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customXml" Target="../ink/ink144.xml"/><Relationship Id="rId18" Type="http://schemas.openxmlformats.org/officeDocument/2006/relationships/image" Target="../media/image170.png"/><Relationship Id="rId3" Type="http://schemas.openxmlformats.org/officeDocument/2006/relationships/notesSlide" Target="../notesSlides/notesSlide33.xml"/><Relationship Id="rId7" Type="http://schemas.openxmlformats.org/officeDocument/2006/relationships/customXml" Target="../ink/ink141.xml"/><Relationship Id="rId12" Type="http://schemas.openxmlformats.org/officeDocument/2006/relationships/image" Target="../media/image167.png"/><Relationship Id="rId17" Type="http://schemas.openxmlformats.org/officeDocument/2006/relationships/customXml" Target="../ink/ink146.xml"/><Relationship Id="rId2" Type="http://schemas.openxmlformats.org/officeDocument/2006/relationships/slideLayout" Target="../slideLayouts/slideLayout4.xml"/><Relationship Id="rId16" Type="http://schemas.openxmlformats.org/officeDocument/2006/relationships/image" Target="../media/image169.png"/><Relationship Id="rId1" Type="http://schemas.openxmlformats.org/officeDocument/2006/relationships/themeOverride" Target="../theme/themeOverride1.xml"/><Relationship Id="rId6" Type="http://schemas.openxmlformats.org/officeDocument/2006/relationships/image" Target="../media/image164.png"/><Relationship Id="rId11" Type="http://schemas.openxmlformats.org/officeDocument/2006/relationships/customXml" Target="../ink/ink143.xml"/><Relationship Id="rId5" Type="http://schemas.openxmlformats.org/officeDocument/2006/relationships/customXml" Target="../ink/ink140.xml"/><Relationship Id="rId15" Type="http://schemas.openxmlformats.org/officeDocument/2006/relationships/customXml" Target="../ink/ink145.xml"/><Relationship Id="rId10" Type="http://schemas.openxmlformats.org/officeDocument/2006/relationships/image" Target="../media/image166.png"/><Relationship Id="rId4" Type="http://schemas.openxmlformats.org/officeDocument/2006/relationships/image" Target="../media/image152.png"/><Relationship Id="rId9" Type="http://schemas.openxmlformats.org/officeDocument/2006/relationships/customXml" Target="../ink/ink142.xml"/><Relationship Id="rId14" Type="http://schemas.openxmlformats.org/officeDocument/2006/relationships/image" Target="../media/image16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hemeOverride" Target="../theme/themeOverride2.xml"/><Relationship Id="rId6" Type="http://schemas.openxmlformats.org/officeDocument/2006/relationships/image" Target="../media/image172.png"/><Relationship Id="rId5" Type="http://schemas.openxmlformats.org/officeDocument/2006/relationships/customXml" Target="../ink/ink147.xml"/><Relationship Id="rId4" Type="http://schemas.openxmlformats.org/officeDocument/2006/relationships/image" Target="../media/image156.png"/></Relationships>
</file>

<file path=ppt/slides/_rels/slide35.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notesSlide" Target="../notesSlides/notesSlide35.xml"/><Relationship Id="rId7" Type="http://schemas.openxmlformats.org/officeDocument/2006/relationships/customXml" Target="../ink/ink149.xml"/><Relationship Id="rId2" Type="http://schemas.openxmlformats.org/officeDocument/2006/relationships/slideLayout" Target="../slideLayouts/slideLayout4.xml"/><Relationship Id="rId1" Type="http://schemas.openxmlformats.org/officeDocument/2006/relationships/themeOverride" Target="../theme/themeOverride3.xml"/><Relationship Id="rId6" Type="http://schemas.openxmlformats.org/officeDocument/2006/relationships/image" Target="../media/image174.png"/><Relationship Id="rId5" Type="http://schemas.openxmlformats.org/officeDocument/2006/relationships/customXml" Target="../ink/ink148.xml"/><Relationship Id="rId10" Type="http://schemas.openxmlformats.org/officeDocument/2006/relationships/image" Target="../media/image176.png"/><Relationship Id="rId4" Type="http://schemas.openxmlformats.org/officeDocument/2006/relationships/image" Target="../media/image163.png"/><Relationship Id="rId9" Type="http://schemas.openxmlformats.org/officeDocument/2006/relationships/customXml" Target="../ink/ink150.xml"/></Relationships>
</file>

<file path=ppt/slides/_rels/slide36.xml.rels><?xml version="1.0" encoding="UTF-8" standalone="yes"?>
<Relationships xmlns="http://schemas.openxmlformats.org/package/2006/relationships"><Relationship Id="rId8" Type="http://schemas.openxmlformats.org/officeDocument/2006/relationships/customXml" Target="../ink/ink152.xml"/><Relationship Id="rId13" Type="http://schemas.openxmlformats.org/officeDocument/2006/relationships/image" Target="../media/image182.png"/><Relationship Id="rId18" Type="http://schemas.openxmlformats.org/officeDocument/2006/relationships/customXml" Target="../ink/ink157.xml"/><Relationship Id="rId3" Type="http://schemas.openxmlformats.org/officeDocument/2006/relationships/notesSlide" Target="../notesSlides/notesSlide36.xml"/><Relationship Id="rId21" Type="http://schemas.openxmlformats.org/officeDocument/2006/relationships/image" Target="../media/image186.png"/><Relationship Id="rId7" Type="http://schemas.openxmlformats.org/officeDocument/2006/relationships/image" Target="../media/image179.png"/><Relationship Id="rId12" Type="http://schemas.openxmlformats.org/officeDocument/2006/relationships/customXml" Target="../ink/ink154.xml"/><Relationship Id="rId17" Type="http://schemas.openxmlformats.org/officeDocument/2006/relationships/image" Target="../media/image184.png"/><Relationship Id="rId25" Type="http://schemas.openxmlformats.org/officeDocument/2006/relationships/image" Target="../media/image188.png"/><Relationship Id="rId2" Type="http://schemas.openxmlformats.org/officeDocument/2006/relationships/slideLayout" Target="../slideLayouts/slideLayout4.xml"/><Relationship Id="rId16" Type="http://schemas.openxmlformats.org/officeDocument/2006/relationships/customXml" Target="../ink/ink156.xml"/><Relationship Id="rId20" Type="http://schemas.openxmlformats.org/officeDocument/2006/relationships/customXml" Target="../ink/ink158.xml"/><Relationship Id="rId1" Type="http://schemas.openxmlformats.org/officeDocument/2006/relationships/themeOverride" Target="../theme/themeOverride4.xml"/><Relationship Id="rId6" Type="http://schemas.openxmlformats.org/officeDocument/2006/relationships/customXml" Target="../ink/ink151.xml"/><Relationship Id="rId11" Type="http://schemas.openxmlformats.org/officeDocument/2006/relationships/image" Target="../media/image181.png"/><Relationship Id="rId24" Type="http://schemas.openxmlformats.org/officeDocument/2006/relationships/customXml" Target="../ink/ink160.xml"/><Relationship Id="rId5" Type="http://schemas.openxmlformats.org/officeDocument/2006/relationships/image" Target="../media/image173.png"/><Relationship Id="rId15" Type="http://schemas.openxmlformats.org/officeDocument/2006/relationships/image" Target="../media/image183.png"/><Relationship Id="rId23" Type="http://schemas.openxmlformats.org/officeDocument/2006/relationships/image" Target="../media/image187.png"/><Relationship Id="rId10" Type="http://schemas.openxmlformats.org/officeDocument/2006/relationships/customXml" Target="../ink/ink153.xml"/><Relationship Id="rId19" Type="http://schemas.openxmlformats.org/officeDocument/2006/relationships/image" Target="../media/image185.png"/><Relationship Id="rId4" Type="http://schemas.openxmlformats.org/officeDocument/2006/relationships/image" Target="../media/image171.png"/><Relationship Id="rId9" Type="http://schemas.openxmlformats.org/officeDocument/2006/relationships/image" Target="../media/image180.png"/><Relationship Id="rId14" Type="http://schemas.openxmlformats.org/officeDocument/2006/relationships/customXml" Target="../ink/ink155.xml"/><Relationship Id="rId22" Type="http://schemas.openxmlformats.org/officeDocument/2006/relationships/customXml" Target="../ink/ink159.xml"/></Relationships>
</file>

<file path=ppt/slides/_rels/slide3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customXml" Target="../ink/ink165.xml"/><Relationship Id="rId3" Type="http://schemas.openxmlformats.org/officeDocument/2006/relationships/notesSlide" Target="../notesSlides/notesSlide37.xml"/><Relationship Id="rId7" Type="http://schemas.openxmlformats.org/officeDocument/2006/relationships/customXml" Target="../ink/ink162.xml"/><Relationship Id="rId12" Type="http://schemas.openxmlformats.org/officeDocument/2006/relationships/image" Target="../media/image193.png"/><Relationship Id="rId2" Type="http://schemas.openxmlformats.org/officeDocument/2006/relationships/slideLayout" Target="../slideLayouts/slideLayout4.xml"/><Relationship Id="rId1" Type="http://schemas.openxmlformats.org/officeDocument/2006/relationships/themeOverride" Target="../theme/themeOverride5.xml"/><Relationship Id="rId6" Type="http://schemas.openxmlformats.org/officeDocument/2006/relationships/image" Target="../media/image190.png"/><Relationship Id="rId11" Type="http://schemas.openxmlformats.org/officeDocument/2006/relationships/customXml" Target="../ink/ink164.xml"/><Relationship Id="rId5" Type="http://schemas.openxmlformats.org/officeDocument/2006/relationships/customXml" Target="../ink/ink161.xml"/><Relationship Id="rId10" Type="http://schemas.openxmlformats.org/officeDocument/2006/relationships/image" Target="../media/image192.png"/><Relationship Id="rId4" Type="http://schemas.openxmlformats.org/officeDocument/2006/relationships/image" Target="../media/image177.png"/><Relationship Id="rId9" Type="http://schemas.openxmlformats.org/officeDocument/2006/relationships/customXml" Target="../ink/ink163.xml"/><Relationship Id="rId14" Type="http://schemas.openxmlformats.org/officeDocument/2006/relationships/image" Target="../media/image194.png"/></Relationships>
</file>

<file path=ppt/slides/_rels/slide3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customXml" Target="../ink/ink170.xml"/><Relationship Id="rId18" Type="http://schemas.openxmlformats.org/officeDocument/2006/relationships/image" Target="../media/image202.png"/><Relationship Id="rId3" Type="http://schemas.openxmlformats.org/officeDocument/2006/relationships/notesSlide" Target="../notesSlides/notesSlide38.xml"/><Relationship Id="rId21" Type="http://schemas.openxmlformats.org/officeDocument/2006/relationships/customXml" Target="../ink/ink174.xml"/><Relationship Id="rId7" Type="http://schemas.openxmlformats.org/officeDocument/2006/relationships/customXml" Target="../ink/ink167.xml"/><Relationship Id="rId12" Type="http://schemas.openxmlformats.org/officeDocument/2006/relationships/image" Target="../media/image199.png"/><Relationship Id="rId17" Type="http://schemas.openxmlformats.org/officeDocument/2006/relationships/customXml" Target="../ink/ink172.xml"/><Relationship Id="rId2" Type="http://schemas.openxmlformats.org/officeDocument/2006/relationships/slideLayout" Target="../slideLayouts/slideLayout4.xml"/><Relationship Id="rId16" Type="http://schemas.openxmlformats.org/officeDocument/2006/relationships/image" Target="../media/image201.png"/><Relationship Id="rId20" Type="http://schemas.openxmlformats.org/officeDocument/2006/relationships/image" Target="../media/image203.png"/><Relationship Id="rId1" Type="http://schemas.openxmlformats.org/officeDocument/2006/relationships/themeOverride" Target="../theme/themeOverride6.xml"/><Relationship Id="rId6" Type="http://schemas.openxmlformats.org/officeDocument/2006/relationships/image" Target="../media/image196.png"/><Relationship Id="rId11" Type="http://schemas.openxmlformats.org/officeDocument/2006/relationships/customXml" Target="../ink/ink169.xml"/><Relationship Id="rId24" Type="http://schemas.openxmlformats.org/officeDocument/2006/relationships/image" Target="../media/image205.png"/><Relationship Id="rId5" Type="http://schemas.openxmlformats.org/officeDocument/2006/relationships/customXml" Target="../ink/ink166.xml"/><Relationship Id="rId15" Type="http://schemas.openxmlformats.org/officeDocument/2006/relationships/customXml" Target="../ink/ink171.xml"/><Relationship Id="rId23" Type="http://schemas.openxmlformats.org/officeDocument/2006/relationships/customXml" Target="../ink/ink175.xml"/><Relationship Id="rId10" Type="http://schemas.openxmlformats.org/officeDocument/2006/relationships/image" Target="../media/image198.png"/><Relationship Id="rId19" Type="http://schemas.openxmlformats.org/officeDocument/2006/relationships/customXml" Target="../ink/ink173.xml"/><Relationship Id="rId4" Type="http://schemas.openxmlformats.org/officeDocument/2006/relationships/image" Target="../media/image178.png"/><Relationship Id="rId9" Type="http://schemas.openxmlformats.org/officeDocument/2006/relationships/customXml" Target="../ink/ink168.xml"/><Relationship Id="rId14" Type="http://schemas.openxmlformats.org/officeDocument/2006/relationships/image" Target="../media/image200.png"/><Relationship Id="rId22" Type="http://schemas.openxmlformats.org/officeDocument/2006/relationships/image" Target="../media/image204.png"/></Relationships>
</file>

<file path=ppt/slides/_rels/slide39.xml.rels><?xml version="1.0" encoding="UTF-8" standalone="yes"?>
<Relationships xmlns="http://schemas.openxmlformats.org/package/2006/relationships"><Relationship Id="rId8" Type="http://schemas.openxmlformats.org/officeDocument/2006/relationships/customXml" Target="../ink/ink178.xml"/><Relationship Id="rId13" Type="http://schemas.openxmlformats.org/officeDocument/2006/relationships/image" Target="../media/image211.png"/><Relationship Id="rId18" Type="http://schemas.openxmlformats.org/officeDocument/2006/relationships/customXml" Target="../ink/ink183.xml"/><Relationship Id="rId3" Type="http://schemas.openxmlformats.org/officeDocument/2006/relationships/image" Target="../media/image189.png"/><Relationship Id="rId21" Type="http://schemas.openxmlformats.org/officeDocument/2006/relationships/image" Target="../media/image215.png"/><Relationship Id="rId7" Type="http://schemas.openxmlformats.org/officeDocument/2006/relationships/image" Target="../media/image208.png"/><Relationship Id="rId12" Type="http://schemas.openxmlformats.org/officeDocument/2006/relationships/customXml" Target="../ink/ink180.xml"/><Relationship Id="rId17" Type="http://schemas.openxmlformats.org/officeDocument/2006/relationships/image" Target="../media/image213.png"/><Relationship Id="rId2" Type="http://schemas.openxmlformats.org/officeDocument/2006/relationships/notesSlide" Target="../notesSlides/notesSlide39.xml"/><Relationship Id="rId16" Type="http://schemas.openxmlformats.org/officeDocument/2006/relationships/customXml" Target="../ink/ink182.xml"/><Relationship Id="rId20" Type="http://schemas.openxmlformats.org/officeDocument/2006/relationships/customXml" Target="../ink/ink184.xml"/><Relationship Id="rId1" Type="http://schemas.openxmlformats.org/officeDocument/2006/relationships/slideLayout" Target="../slideLayouts/slideLayout4.xml"/><Relationship Id="rId6" Type="http://schemas.openxmlformats.org/officeDocument/2006/relationships/customXml" Target="../ink/ink177.xml"/><Relationship Id="rId11" Type="http://schemas.openxmlformats.org/officeDocument/2006/relationships/image" Target="../media/image210.png"/><Relationship Id="rId5" Type="http://schemas.openxmlformats.org/officeDocument/2006/relationships/image" Target="../media/image207.png"/><Relationship Id="rId15" Type="http://schemas.openxmlformats.org/officeDocument/2006/relationships/image" Target="../media/image212.png"/><Relationship Id="rId10" Type="http://schemas.openxmlformats.org/officeDocument/2006/relationships/customXml" Target="../ink/ink179.xml"/><Relationship Id="rId19" Type="http://schemas.openxmlformats.org/officeDocument/2006/relationships/image" Target="../media/image214.png"/><Relationship Id="rId4" Type="http://schemas.openxmlformats.org/officeDocument/2006/relationships/customXml" Target="../ink/ink176.xml"/><Relationship Id="rId9" Type="http://schemas.openxmlformats.org/officeDocument/2006/relationships/image" Target="../media/image209.png"/><Relationship Id="rId14" Type="http://schemas.openxmlformats.org/officeDocument/2006/relationships/customXml" Target="../ink/ink18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customXml" Target="../ink/ink1.xml"/></Relationships>
</file>

<file path=ppt/slides/_rels/slide40.xml.rels><?xml version="1.0" encoding="UTF-8" standalone="yes"?>
<Relationships xmlns="http://schemas.openxmlformats.org/package/2006/relationships"><Relationship Id="rId8" Type="http://schemas.openxmlformats.org/officeDocument/2006/relationships/customXml" Target="../ink/ink187.xml"/><Relationship Id="rId13" Type="http://schemas.openxmlformats.org/officeDocument/2006/relationships/image" Target="../media/image221.png"/><Relationship Id="rId18" Type="http://schemas.openxmlformats.org/officeDocument/2006/relationships/customXml" Target="../ink/ink192.xml"/><Relationship Id="rId3" Type="http://schemas.openxmlformats.org/officeDocument/2006/relationships/image" Target="../media/image195.png"/><Relationship Id="rId21" Type="http://schemas.openxmlformats.org/officeDocument/2006/relationships/image" Target="../media/image225.png"/><Relationship Id="rId7" Type="http://schemas.openxmlformats.org/officeDocument/2006/relationships/image" Target="../media/image218.png"/><Relationship Id="rId12" Type="http://schemas.openxmlformats.org/officeDocument/2006/relationships/customXml" Target="../ink/ink189.xml"/><Relationship Id="rId17" Type="http://schemas.openxmlformats.org/officeDocument/2006/relationships/image" Target="../media/image223.png"/><Relationship Id="rId2" Type="http://schemas.openxmlformats.org/officeDocument/2006/relationships/notesSlide" Target="../notesSlides/notesSlide40.xml"/><Relationship Id="rId16" Type="http://schemas.openxmlformats.org/officeDocument/2006/relationships/customXml" Target="../ink/ink191.xml"/><Relationship Id="rId20" Type="http://schemas.openxmlformats.org/officeDocument/2006/relationships/customXml" Target="../ink/ink193.xml"/><Relationship Id="rId1" Type="http://schemas.openxmlformats.org/officeDocument/2006/relationships/slideLayout" Target="../slideLayouts/slideLayout4.xml"/><Relationship Id="rId6" Type="http://schemas.openxmlformats.org/officeDocument/2006/relationships/customXml" Target="../ink/ink186.xml"/><Relationship Id="rId11" Type="http://schemas.openxmlformats.org/officeDocument/2006/relationships/image" Target="../media/image220.png"/><Relationship Id="rId5" Type="http://schemas.openxmlformats.org/officeDocument/2006/relationships/image" Target="../media/image217.png"/><Relationship Id="rId15" Type="http://schemas.openxmlformats.org/officeDocument/2006/relationships/image" Target="../media/image222.png"/><Relationship Id="rId23" Type="http://schemas.openxmlformats.org/officeDocument/2006/relationships/image" Target="../media/image226.png"/><Relationship Id="rId10" Type="http://schemas.openxmlformats.org/officeDocument/2006/relationships/customXml" Target="../ink/ink188.xml"/><Relationship Id="rId19" Type="http://schemas.openxmlformats.org/officeDocument/2006/relationships/image" Target="../media/image224.png"/><Relationship Id="rId4" Type="http://schemas.openxmlformats.org/officeDocument/2006/relationships/customXml" Target="../ink/ink185.xml"/><Relationship Id="rId9" Type="http://schemas.openxmlformats.org/officeDocument/2006/relationships/image" Target="../media/image219.png"/><Relationship Id="rId14" Type="http://schemas.openxmlformats.org/officeDocument/2006/relationships/customXml" Target="../ink/ink190.xml"/><Relationship Id="rId22" Type="http://schemas.openxmlformats.org/officeDocument/2006/relationships/customXml" Target="../ink/ink194.xml"/></Relationships>
</file>

<file path=ppt/slides/_rels/slide41.xml.rels><?xml version="1.0" encoding="UTF-8" standalone="yes"?>
<Relationships xmlns="http://schemas.openxmlformats.org/package/2006/relationships"><Relationship Id="rId8" Type="http://schemas.openxmlformats.org/officeDocument/2006/relationships/customXml" Target="../ink/ink197.xml"/><Relationship Id="rId13" Type="http://schemas.openxmlformats.org/officeDocument/2006/relationships/image" Target="../media/image232.png"/><Relationship Id="rId18" Type="http://schemas.openxmlformats.org/officeDocument/2006/relationships/customXml" Target="../ink/ink202.xml"/><Relationship Id="rId3" Type="http://schemas.openxmlformats.org/officeDocument/2006/relationships/image" Target="../media/image206.png"/><Relationship Id="rId21" Type="http://schemas.openxmlformats.org/officeDocument/2006/relationships/image" Target="../media/image236.png"/><Relationship Id="rId7" Type="http://schemas.openxmlformats.org/officeDocument/2006/relationships/image" Target="../media/image229.png"/><Relationship Id="rId12" Type="http://schemas.openxmlformats.org/officeDocument/2006/relationships/customXml" Target="../ink/ink199.xml"/><Relationship Id="rId17" Type="http://schemas.openxmlformats.org/officeDocument/2006/relationships/image" Target="../media/image234.png"/><Relationship Id="rId25" Type="http://schemas.openxmlformats.org/officeDocument/2006/relationships/image" Target="../media/image238.png"/><Relationship Id="rId2" Type="http://schemas.openxmlformats.org/officeDocument/2006/relationships/notesSlide" Target="../notesSlides/notesSlide41.xml"/><Relationship Id="rId16" Type="http://schemas.openxmlformats.org/officeDocument/2006/relationships/customXml" Target="../ink/ink201.xml"/><Relationship Id="rId20" Type="http://schemas.openxmlformats.org/officeDocument/2006/relationships/customXml" Target="../ink/ink203.xml"/><Relationship Id="rId1" Type="http://schemas.openxmlformats.org/officeDocument/2006/relationships/slideLayout" Target="../slideLayouts/slideLayout4.xml"/><Relationship Id="rId6" Type="http://schemas.openxmlformats.org/officeDocument/2006/relationships/customXml" Target="../ink/ink196.xml"/><Relationship Id="rId11" Type="http://schemas.openxmlformats.org/officeDocument/2006/relationships/image" Target="../media/image231.png"/><Relationship Id="rId24" Type="http://schemas.openxmlformats.org/officeDocument/2006/relationships/customXml" Target="../ink/ink205.xml"/><Relationship Id="rId5" Type="http://schemas.openxmlformats.org/officeDocument/2006/relationships/image" Target="../media/image228.png"/><Relationship Id="rId15" Type="http://schemas.openxmlformats.org/officeDocument/2006/relationships/image" Target="../media/image233.png"/><Relationship Id="rId23" Type="http://schemas.openxmlformats.org/officeDocument/2006/relationships/image" Target="../media/image237.png"/><Relationship Id="rId10" Type="http://schemas.openxmlformats.org/officeDocument/2006/relationships/customXml" Target="../ink/ink198.xml"/><Relationship Id="rId19" Type="http://schemas.openxmlformats.org/officeDocument/2006/relationships/image" Target="../media/image235.png"/><Relationship Id="rId4" Type="http://schemas.openxmlformats.org/officeDocument/2006/relationships/customXml" Target="../ink/ink195.xml"/><Relationship Id="rId9" Type="http://schemas.openxmlformats.org/officeDocument/2006/relationships/image" Target="../media/image230.png"/><Relationship Id="rId14" Type="http://schemas.openxmlformats.org/officeDocument/2006/relationships/customXml" Target="../ink/ink200.xml"/><Relationship Id="rId22" Type="http://schemas.openxmlformats.org/officeDocument/2006/relationships/customXml" Target="../ink/ink204.xml"/></Relationships>
</file>

<file path=ppt/slides/_rels/slide42.xml.rels><?xml version="1.0" encoding="UTF-8" standalone="yes"?>
<Relationships xmlns="http://schemas.openxmlformats.org/package/2006/relationships"><Relationship Id="rId8" Type="http://schemas.openxmlformats.org/officeDocument/2006/relationships/customXml" Target="../ink/ink208.xml"/><Relationship Id="rId13" Type="http://schemas.openxmlformats.org/officeDocument/2006/relationships/image" Target="../media/image244.png"/><Relationship Id="rId3" Type="http://schemas.openxmlformats.org/officeDocument/2006/relationships/image" Target="../media/image216.png"/><Relationship Id="rId7" Type="http://schemas.openxmlformats.org/officeDocument/2006/relationships/image" Target="../media/image241.png"/><Relationship Id="rId12" Type="http://schemas.openxmlformats.org/officeDocument/2006/relationships/customXml" Target="../ink/ink210.xml"/><Relationship Id="rId17" Type="http://schemas.openxmlformats.org/officeDocument/2006/relationships/image" Target="../media/image246.png"/><Relationship Id="rId2" Type="http://schemas.openxmlformats.org/officeDocument/2006/relationships/notesSlide" Target="../notesSlides/notesSlide42.xml"/><Relationship Id="rId16" Type="http://schemas.openxmlformats.org/officeDocument/2006/relationships/customXml" Target="../ink/ink212.xml"/><Relationship Id="rId1" Type="http://schemas.openxmlformats.org/officeDocument/2006/relationships/slideLayout" Target="../slideLayouts/slideLayout4.xml"/><Relationship Id="rId6" Type="http://schemas.openxmlformats.org/officeDocument/2006/relationships/customXml" Target="../ink/ink207.xml"/><Relationship Id="rId11" Type="http://schemas.openxmlformats.org/officeDocument/2006/relationships/image" Target="../media/image243.png"/><Relationship Id="rId5" Type="http://schemas.openxmlformats.org/officeDocument/2006/relationships/image" Target="../media/image240.png"/><Relationship Id="rId15" Type="http://schemas.openxmlformats.org/officeDocument/2006/relationships/image" Target="../media/image245.png"/><Relationship Id="rId10" Type="http://schemas.openxmlformats.org/officeDocument/2006/relationships/customXml" Target="../ink/ink209.xml"/><Relationship Id="rId4" Type="http://schemas.openxmlformats.org/officeDocument/2006/relationships/customXml" Target="../ink/ink206.xml"/><Relationship Id="rId9" Type="http://schemas.openxmlformats.org/officeDocument/2006/relationships/image" Target="../media/image242.png"/><Relationship Id="rId14" Type="http://schemas.openxmlformats.org/officeDocument/2006/relationships/customXml" Target="../ink/ink211.xml"/></Relationships>
</file>

<file path=ppt/slides/_rels/slide43.xml.rels><?xml version="1.0" encoding="UTF-8" standalone="yes"?>
<Relationships xmlns="http://schemas.openxmlformats.org/package/2006/relationships"><Relationship Id="rId8" Type="http://schemas.openxmlformats.org/officeDocument/2006/relationships/customXml" Target="../ink/ink215.xml"/><Relationship Id="rId13" Type="http://schemas.openxmlformats.org/officeDocument/2006/relationships/image" Target="../media/image252.png"/><Relationship Id="rId18" Type="http://schemas.openxmlformats.org/officeDocument/2006/relationships/customXml" Target="../ink/ink220.xml"/><Relationship Id="rId3" Type="http://schemas.openxmlformats.org/officeDocument/2006/relationships/image" Target="../media/image227.png"/><Relationship Id="rId21" Type="http://schemas.openxmlformats.org/officeDocument/2006/relationships/image" Target="../media/image256.png"/><Relationship Id="rId7" Type="http://schemas.openxmlformats.org/officeDocument/2006/relationships/image" Target="../media/image249.png"/><Relationship Id="rId12" Type="http://schemas.openxmlformats.org/officeDocument/2006/relationships/customXml" Target="../ink/ink217.xml"/><Relationship Id="rId17" Type="http://schemas.openxmlformats.org/officeDocument/2006/relationships/image" Target="../media/image254.png"/><Relationship Id="rId25" Type="http://schemas.openxmlformats.org/officeDocument/2006/relationships/image" Target="../media/image258.png"/><Relationship Id="rId2" Type="http://schemas.openxmlformats.org/officeDocument/2006/relationships/notesSlide" Target="../notesSlides/notesSlide43.xml"/><Relationship Id="rId16" Type="http://schemas.openxmlformats.org/officeDocument/2006/relationships/customXml" Target="../ink/ink219.xml"/><Relationship Id="rId20" Type="http://schemas.openxmlformats.org/officeDocument/2006/relationships/customXml" Target="../ink/ink221.xml"/><Relationship Id="rId1" Type="http://schemas.openxmlformats.org/officeDocument/2006/relationships/slideLayout" Target="../slideLayouts/slideLayout4.xml"/><Relationship Id="rId6" Type="http://schemas.openxmlformats.org/officeDocument/2006/relationships/customXml" Target="../ink/ink214.xml"/><Relationship Id="rId11" Type="http://schemas.openxmlformats.org/officeDocument/2006/relationships/image" Target="../media/image251.png"/><Relationship Id="rId24" Type="http://schemas.openxmlformats.org/officeDocument/2006/relationships/customXml" Target="../ink/ink223.xml"/><Relationship Id="rId5" Type="http://schemas.openxmlformats.org/officeDocument/2006/relationships/image" Target="../media/image248.png"/><Relationship Id="rId15" Type="http://schemas.openxmlformats.org/officeDocument/2006/relationships/image" Target="../media/image253.png"/><Relationship Id="rId23" Type="http://schemas.openxmlformats.org/officeDocument/2006/relationships/image" Target="../media/image257.png"/><Relationship Id="rId10" Type="http://schemas.openxmlformats.org/officeDocument/2006/relationships/customXml" Target="../ink/ink216.xml"/><Relationship Id="rId19" Type="http://schemas.openxmlformats.org/officeDocument/2006/relationships/image" Target="../media/image255.png"/><Relationship Id="rId4" Type="http://schemas.openxmlformats.org/officeDocument/2006/relationships/customXml" Target="../ink/ink213.xml"/><Relationship Id="rId9" Type="http://schemas.openxmlformats.org/officeDocument/2006/relationships/image" Target="../media/image250.png"/><Relationship Id="rId14" Type="http://schemas.openxmlformats.org/officeDocument/2006/relationships/customXml" Target="../ink/ink218.xml"/><Relationship Id="rId22" Type="http://schemas.openxmlformats.org/officeDocument/2006/relationships/customXml" Target="../ink/ink222.xml"/></Relationships>
</file>

<file path=ppt/slides/_rels/slide44.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260.png"/><Relationship Id="rId5" Type="http://schemas.openxmlformats.org/officeDocument/2006/relationships/customXml" Target="../ink/ink225.xml"/><Relationship Id="rId4" Type="http://schemas.openxmlformats.org/officeDocument/2006/relationships/image" Target="../media/image259.png"/></Relationships>
</file>

<file path=ppt/slides/_rels/slide45.xml.rels><?xml version="1.0" encoding="UTF-8" standalone="yes"?>
<Relationships xmlns="http://schemas.openxmlformats.org/package/2006/relationships"><Relationship Id="rId13" Type="http://schemas.openxmlformats.org/officeDocument/2006/relationships/customXml" Target="../ink/ink230.xml"/><Relationship Id="rId18" Type="http://schemas.openxmlformats.org/officeDocument/2006/relationships/image" Target="../media/image269.png"/><Relationship Id="rId26" Type="http://schemas.openxmlformats.org/officeDocument/2006/relationships/image" Target="../media/image273.png"/><Relationship Id="rId39" Type="http://schemas.openxmlformats.org/officeDocument/2006/relationships/customXml" Target="../ink/ink243.xml"/><Relationship Id="rId21" Type="http://schemas.openxmlformats.org/officeDocument/2006/relationships/customXml" Target="../ink/ink234.xml"/><Relationship Id="rId34" Type="http://schemas.openxmlformats.org/officeDocument/2006/relationships/image" Target="../media/image277.png"/><Relationship Id="rId42" Type="http://schemas.openxmlformats.org/officeDocument/2006/relationships/image" Target="../media/image281.png"/><Relationship Id="rId47" Type="http://schemas.openxmlformats.org/officeDocument/2006/relationships/customXml" Target="../ink/ink247.xml"/><Relationship Id="rId50" Type="http://schemas.openxmlformats.org/officeDocument/2006/relationships/image" Target="../media/image285.png"/><Relationship Id="rId7" Type="http://schemas.openxmlformats.org/officeDocument/2006/relationships/customXml" Target="../ink/ink227.xml"/><Relationship Id="rId2" Type="http://schemas.openxmlformats.org/officeDocument/2006/relationships/notesSlide" Target="../notesSlides/notesSlide45.xml"/><Relationship Id="rId16" Type="http://schemas.openxmlformats.org/officeDocument/2006/relationships/image" Target="../media/image268.png"/><Relationship Id="rId29" Type="http://schemas.openxmlformats.org/officeDocument/2006/relationships/customXml" Target="../ink/ink238.xml"/><Relationship Id="rId11" Type="http://schemas.openxmlformats.org/officeDocument/2006/relationships/customXml" Target="../ink/ink229.xml"/><Relationship Id="rId24" Type="http://schemas.openxmlformats.org/officeDocument/2006/relationships/image" Target="../media/image272.png"/><Relationship Id="rId32" Type="http://schemas.openxmlformats.org/officeDocument/2006/relationships/image" Target="../media/image276.png"/><Relationship Id="rId37" Type="http://schemas.openxmlformats.org/officeDocument/2006/relationships/customXml" Target="../ink/ink242.xml"/><Relationship Id="rId40" Type="http://schemas.openxmlformats.org/officeDocument/2006/relationships/image" Target="../media/image280.png"/><Relationship Id="rId45" Type="http://schemas.openxmlformats.org/officeDocument/2006/relationships/customXml" Target="../ink/ink246.xml"/><Relationship Id="rId53" Type="http://schemas.openxmlformats.org/officeDocument/2006/relationships/customXml" Target="../ink/ink250.xml"/><Relationship Id="rId5" Type="http://schemas.openxmlformats.org/officeDocument/2006/relationships/customXml" Target="../ink/ink226.xml"/><Relationship Id="rId10" Type="http://schemas.openxmlformats.org/officeDocument/2006/relationships/image" Target="../media/image265.png"/><Relationship Id="rId19" Type="http://schemas.openxmlformats.org/officeDocument/2006/relationships/customXml" Target="../ink/ink233.xml"/><Relationship Id="rId31" Type="http://schemas.openxmlformats.org/officeDocument/2006/relationships/customXml" Target="../ink/ink239.xml"/><Relationship Id="rId44" Type="http://schemas.openxmlformats.org/officeDocument/2006/relationships/image" Target="../media/image282.png"/><Relationship Id="rId52" Type="http://schemas.openxmlformats.org/officeDocument/2006/relationships/image" Target="../media/image286.png"/><Relationship Id="rId4" Type="http://schemas.openxmlformats.org/officeDocument/2006/relationships/image" Target="../media/image247.png"/><Relationship Id="rId9" Type="http://schemas.openxmlformats.org/officeDocument/2006/relationships/customXml" Target="../ink/ink228.xml"/><Relationship Id="rId14" Type="http://schemas.openxmlformats.org/officeDocument/2006/relationships/image" Target="../media/image267.png"/><Relationship Id="rId22" Type="http://schemas.openxmlformats.org/officeDocument/2006/relationships/image" Target="../media/image271.png"/><Relationship Id="rId27" Type="http://schemas.openxmlformats.org/officeDocument/2006/relationships/customXml" Target="../ink/ink237.xml"/><Relationship Id="rId30" Type="http://schemas.openxmlformats.org/officeDocument/2006/relationships/image" Target="../media/image275.png"/><Relationship Id="rId35" Type="http://schemas.openxmlformats.org/officeDocument/2006/relationships/customXml" Target="../ink/ink241.xml"/><Relationship Id="rId43" Type="http://schemas.openxmlformats.org/officeDocument/2006/relationships/customXml" Target="../ink/ink245.xml"/><Relationship Id="rId48" Type="http://schemas.openxmlformats.org/officeDocument/2006/relationships/image" Target="../media/image284.png"/><Relationship Id="rId8" Type="http://schemas.openxmlformats.org/officeDocument/2006/relationships/image" Target="../media/image264.png"/><Relationship Id="rId51" Type="http://schemas.openxmlformats.org/officeDocument/2006/relationships/customXml" Target="../ink/ink249.xml"/><Relationship Id="rId3" Type="http://schemas.openxmlformats.org/officeDocument/2006/relationships/image" Target="../media/image239.png"/><Relationship Id="rId12" Type="http://schemas.openxmlformats.org/officeDocument/2006/relationships/image" Target="../media/image266.png"/><Relationship Id="rId17" Type="http://schemas.openxmlformats.org/officeDocument/2006/relationships/customXml" Target="../ink/ink232.xml"/><Relationship Id="rId25" Type="http://schemas.openxmlformats.org/officeDocument/2006/relationships/customXml" Target="../ink/ink236.xml"/><Relationship Id="rId33" Type="http://schemas.openxmlformats.org/officeDocument/2006/relationships/customXml" Target="../ink/ink240.xml"/><Relationship Id="rId38" Type="http://schemas.openxmlformats.org/officeDocument/2006/relationships/image" Target="../media/image279.png"/><Relationship Id="rId46" Type="http://schemas.openxmlformats.org/officeDocument/2006/relationships/image" Target="../media/image283.png"/><Relationship Id="rId20" Type="http://schemas.openxmlformats.org/officeDocument/2006/relationships/image" Target="../media/image270.png"/><Relationship Id="rId41" Type="http://schemas.openxmlformats.org/officeDocument/2006/relationships/customXml" Target="../ink/ink244.xml"/><Relationship Id="rId54" Type="http://schemas.openxmlformats.org/officeDocument/2006/relationships/image" Target="../media/image287.png"/><Relationship Id="rId1" Type="http://schemas.openxmlformats.org/officeDocument/2006/relationships/slideLayout" Target="../slideLayouts/slideLayout4.xml"/><Relationship Id="rId6" Type="http://schemas.openxmlformats.org/officeDocument/2006/relationships/image" Target="../media/image263.png"/><Relationship Id="rId15" Type="http://schemas.openxmlformats.org/officeDocument/2006/relationships/customXml" Target="../ink/ink231.xml"/><Relationship Id="rId23" Type="http://schemas.openxmlformats.org/officeDocument/2006/relationships/customXml" Target="../ink/ink235.xml"/><Relationship Id="rId28" Type="http://schemas.openxmlformats.org/officeDocument/2006/relationships/image" Target="../media/image274.png"/><Relationship Id="rId36" Type="http://schemas.openxmlformats.org/officeDocument/2006/relationships/image" Target="../media/image278.png"/><Relationship Id="rId49" Type="http://schemas.openxmlformats.org/officeDocument/2006/relationships/customXml" Target="../ink/ink248.xml"/></Relationships>
</file>

<file path=ppt/slides/_rels/slide46.xml.rels><?xml version="1.0" encoding="UTF-8" standalone="yes"?>
<Relationships xmlns="http://schemas.openxmlformats.org/package/2006/relationships"><Relationship Id="rId8" Type="http://schemas.openxmlformats.org/officeDocument/2006/relationships/customXml" Target="../ink/ink253.xml"/><Relationship Id="rId13" Type="http://schemas.openxmlformats.org/officeDocument/2006/relationships/image" Target="../media/image293.png"/><Relationship Id="rId18" Type="http://schemas.openxmlformats.org/officeDocument/2006/relationships/customXml" Target="../ink/ink258.xml"/><Relationship Id="rId3" Type="http://schemas.openxmlformats.org/officeDocument/2006/relationships/image" Target="../media/image261.png"/><Relationship Id="rId21" Type="http://schemas.openxmlformats.org/officeDocument/2006/relationships/image" Target="../media/image297.png"/><Relationship Id="rId7" Type="http://schemas.openxmlformats.org/officeDocument/2006/relationships/image" Target="../media/image290.png"/><Relationship Id="rId12" Type="http://schemas.openxmlformats.org/officeDocument/2006/relationships/customXml" Target="../ink/ink255.xml"/><Relationship Id="rId17" Type="http://schemas.openxmlformats.org/officeDocument/2006/relationships/image" Target="../media/image295.png"/><Relationship Id="rId25" Type="http://schemas.openxmlformats.org/officeDocument/2006/relationships/image" Target="../media/image299.png"/><Relationship Id="rId2" Type="http://schemas.openxmlformats.org/officeDocument/2006/relationships/notesSlide" Target="../notesSlides/notesSlide46.xml"/><Relationship Id="rId16" Type="http://schemas.openxmlformats.org/officeDocument/2006/relationships/customXml" Target="../ink/ink257.xml"/><Relationship Id="rId20" Type="http://schemas.openxmlformats.org/officeDocument/2006/relationships/customXml" Target="../ink/ink259.xml"/><Relationship Id="rId1" Type="http://schemas.openxmlformats.org/officeDocument/2006/relationships/slideLayout" Target="../slideLayouts/slideLayout4.xml"/><Relationship Id="rId6" Type="http://schemas.openxmlformats.org/officeDocument/2006/relationships/customXml" Target="../ink/ink252.xml"/><Relationship Id="rId11" Type="http://schemas.openxmlformats.org/officeDocument/2006/relationships/image" Target="../media/image292.png"/><Relationship Id="rId24" Type="http://schemas.openxmlformats.org/officeDocument/2006/relationships/customXml" Target="../ink/ink261.xml"/><Relationship Id="rId5" Type="http://schemas.openxmlformats.org/officeDocument/2006/relationships/image" Target="../media/image289.png"/><Relationship Id="rId15" Type="http://schemas.openxmlformats.org/officeDocument/2006/relationships/image" Target="../media/image294.png"/><Relationship Id="rId23" Type="http://schemas.openxmlformats.org/officeDocument/2006/relationships/image" Target="../media/image298.png"/><Relationship Id="rId10" Type="http://schemas.openxmlformats.org/officeDocument/2006/relationships/customXml" Target="../ink/ink254.xml"/><Relationship Id="rId19" Type="http://schemas.openxmlformats.org/officeDocument/2006/relationships/image" Target="../media/image296.png"/><Relationship Id="rId4" Type="http://schemas.openxmlformats.org/officeDocument/2006/relationships/customXml" Target="../ink/ink251.xml"/><Relationship Id="rId9" Type="http://schemas.openxmlformats.org/officeDocument/2006/relationships/image" Target="../media/image291.png"/><Relationship Id="rId14" Type="http://schemas.openxmlformats.org/officeDocument/2006/relationships/customXml" Target="../ink/ink256.xml"/><Relationship Id="rId22" Type="http://schemas.openxmlformats.org/officeDocument/2006/relationships/customXml" Target="../ink/ink260.xml"/></Relationships>
</file>

<file path=ppt/slides/_rels/slide47.xml.rels><?xml version="1.0" encoding="UTF-8" standalone="yes"?>
<Relationships xmlns="http://schemas.openxmlformats.org/package/2006/relationships"><Relationship Id="rId8" Type="http://schemas.openxmlformats.org/officeDocument/2006/relationships/customXml" Target="../ink/ink264.xml"/><Relationship Id="rId13" Type="http://schemas.openxmlformats.org/officeDocument/2006/relationships/image" Target="../media/image305.png"/><Relationship Id="rId3" Type="http://schemas.openxmlformats.org/officeDocument/2006/relationships/image" Target="../media/image262.png"/><Relationship Id="rId7" Type="http://schemas.openxmlformats.org/officeDocument/2006/relationships/image" Target="../media/image302.png"/><Relationship Id="rId12" Type="http://schemas.openxmlformats.org/officeDocument/2006/relationships/customXml" Target="../ink/ink266.xml"/><Relationship Id="rId17" Type="http://schemas.openxmlformats.org/officeDocument/2006/relationships/image" Target="../media/image307.png"/><Relationship Id="rId2" Type="http://schemas.openxmlformats.org/officeDocument/2006/relationships/notesSlide" Target="../notesSlides/notesSlide47.xml"/><Relationship Id="rId16" Type="http://schemas.openxmlformats.org/officeDocument/2006/relationships/customXml" Target="../ink/ink268.xml"/><Relationship Id="rId1" Type="http://schemas.openxmlformats.org/officeDocument/2006/relationships/slideLayout" Target="../slideLayouts/slideLayout4.xml"/><Relationship Id="rId6" Type="http://schemas.openxmlformats.org/officeDocument/2006/relationships/customXml" Target="../ink/ink263.xml"/><Relationship Id="rId11" Type="http://schemas.openxmlformats.org/officeDocument/2006/relationships/image" Target="../media/image304.png"/><Relationship Id="rId5" Type="http://schemas.openxmlformats.org/officeDocument/2006/relationships/image" Target="../media/image301.png"/><Relationship Id="rId15" Type="http://schemas.openxmlformats.org/officeDocument/2006/relationships/image" Target="../media/image306.png"/><Relationship Id="rId10" Type="http://schemas.openxmlformats.org/officeDocument/2006/relationships/customXml" Target="../ink/ink265.xml"/><Relationship Id="rId4" Type="http://schemas.openxmlformats.org/officeDocument/2006/relationships/customXml" Target="../ink/ink262.xml"/><Relationship Id="rId9" Type="http://schemas.openxmlformats.org/officeDocument/2006/relationships/image" Target="../media/image303.png"/><Relationship Id="rId14" Type="http://schemas.openxmlformats.org/officeDocument/2006/relationships/customXml" Target="../ink/ink26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customXml" Target="../ink/ink271.xml"/><Relationship Id="rId13" Type="http://schemas.openxmlformats.org/officeDocument/2006/relationships/image" Target="../media/image312.png"/><Relationship Id="rId3" Type="http://schemas.openxmlformats.org/officeDocument/2006/relationships/image" Target="../media/image288.png"/><Relationship Id="rId7" Type="http://schemas.openxmlformats.org/officeDocument/2006/relationships/image" Target="../media/image309.png"/><Relationship Id="rId12" Type="http://schemas.openxmlformats.org/officeDocument/2006/relationships/customXml" Target="../ink/ink273.xml"/><Relationship Id="rId17" Type="http://schemas.openxmlformats.org/officeDocument/2006/relationships/image" Target="../media/image314.png"/><Relationship Id="rId2" Type="http://schemas.openxmlformats.org/officeDocument/2006/relationships/notesSlide" Target="../notesSlides/notesSlide49.xml"/><Relationship Id="rId16" Type="http://schemas.openxmlformats.org/officeDocument/2006/relationships/customXml" Target="../ink/ink275.xml"/><Relationship Id="rId1" Type="http://schemas.openxmlformats.org/officeDocument/2006/relationships/slideLayout" Target="../slideLayouts/slideLayout4.xml"/><Relationship Id="rId6" Type="http://schemas.openxmlformats.org/officeDocument/2006/relationships/customXml" Target="../ink/ink270.xml"/><Relationship Id="rId11" Type="http://schemas.openxmlformats.org/officeDocument/2006/relationships/image" Target="../media/image311.png"/><Relationship Id="rId5" Type="http://schemas.openxmlformats.org/officeDocument/2006/relationships/image" Target="../media/image72.png"/><Relationship Id="rId15" Type="http://schemas.openxmlformats.org/officeDocument/2006/relationships/image" Target="../media/image313.png"/><Relationship Id="rId10" Type="http://schemas.openxmlformats.org/officeDocument/2006/relationships/customXml" Target="../ink/ink272.xml"/><Relationship Id="rId4" Type="http://schemas.openxmlformats.org/officeDocument/2006/relationships/customXml" Target="../ink/ink269.xml"/><Relationship Id="rId9" Type="http://schemas.openxmlformats.org/officeDocument/2006/relationships/image" Target="../media/image310.png"/><Relationship Id="rId14" Type="http://schemas.openxmlformats.org/officeDocument/2006/relationships/customXml" Target="../ink/ink274.xml"/></Relationships>
</file>

<file path=ppt/slides/_rels/slide5.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customXml" Target="../ink/ink4.xml"/><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customXml" Target="../ink/ink277.xml"/><Relationship Id="rId13" Type="http://schemas.openxmlformats.org/officeDocument/2006/relationships/image" Target="../media/image321.png"/><Relationship Id="rId18" Type="http://schemas.openxmlformats.org/officeDocument/2006/relationships/customXml" Target="../ink/ink282.xml"/><Relationship Id="rId3" Type="http://schemas.openxmlformats.org/officeDocument/2006/relationships/image" Target="../media/image300.png"/><Relationship Id="rId7" Type="http://schemas.openxmlformats.org/officeDocument/2006/relationships/image" Target="../media/image318.png"/><Relationship Id="rId12" Type="http://schemas.openxmlformats.org/officeDocument/2006/relationships/customXml" Target="../ink/ink279.xml"/><Relationship Id="rId17" Type="http://schemas.openxmlformats.org/officeDocument/2006/relationships/image" Target="../media/image323.png"/><Relationship Id="rId2" Type="http://schemas.openxmlformats.org/officeDocument/2006/relationships/notesSlide" Target="../notesSlides/notesSlide50.xml"/><Relationship Id="rId16" Type="http://schemas.openxmlformats.org/officeDocument/2006/relationships/customXml" Target="../ink/ink281.xml"/><Relationship Id="rId1" Type="http://schemas.openxmlformats.org/officeDocument/2006/relationships/slideLayout" Target="../slideLayouts/slideLayout4.xml"/><Relationship Id="rId6" Type="http://schemas.openxmlformats.org/officeDocument/2006/relationships/customXml" Target="../ink/ink276.xml"/><Relationship Id="rId11" Type="http://schemas.openxmlformats.org/officeDocument/2006/relationships/image" Target="../media/image320.png"/><Relationship Id="rId5" Type="http://schemas.openxmlformats.org/officeDocument/2006/relationships/image" Target="../media/image315.png"/><Relationship Id="rId15" Type="http://schemas.openxmlformats.org/officeDocument/2006/relationships/image" Target="../media/image322.png"/><Relationship Id="rId10" Type="http://schemas.openxmlformats.org/officeDocument/2006/relationships/customXml" Target="../ink/ink278.xml"/><Relationship Id="rId19" Type="http://schemas.openxmlformats.org/officeDocument/2006/relationships/image" Target="../media/image324.png"/><Relationship Id="rId4" Type="http://schemas.openxmlformats.org/officeDocument/2006/relationships/image" Target="../media/image308.png"/><Relationship Id="rId9" Type="http://schemas.openxmlformats.org/officeDocument/2006/relationships/image" Target="../media/image319.png"/><Relationship Id="rId14" Type="http://schemas.openxmlformats.org/officeDocument/2006/relationships/customXml" Target="../ink/ink28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customXml" Target="../ink/ink285.xml"/><Relationship Id="rId13" Type="http://schemas.openxmlformats.org/officeDocument/2006/relationships/image" Target="../media/image330.png"/><Relationship Id="rId3" Type="http://schemas.openxmlformats.org/officeDocument/2006/relationships/image" Target="../media/image316.png"/><Relationship Id="rId7" Type="http://schemas.openxmlformats.org/officeDocument/2006/relationships/image" Target="../media/image327.png"/><Relationship Id="rId12" Type="http://schemas.openxmlformats.org/officeDocument/2006/relationships/customXml" Target="../ink/ink287.xml"/><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customXml" Target="../ink/ink284.xml"/><Relationship Id="rId11" Type="http://schemas.openxmlformats.org/officeDocument/2006/relationships/image" Target="../media/image329.png"/><Relationship Id="rId5" Type="http://schemas.openxmlformats.org/officeDocument/2006/relationships/image" Target="../media/image326.png"/><Relationship Id="rId10" Type="http://schemas.openxmlformats.org/officeDocument/2006/relationships/customXml" Target="../ink/ink286.xml"/><Relationship Id="rId4" Type="http://schemas.openxmlformats.org/officeDocument/2006/relationships/customXml" Target="../ink/ink283.xml"/><Relationship Id="rId9" Type="http://schemas.openxmlformats.org/officeDocument/2006/relationships/image" Target="../media/image328.png"/></Relationships>
</file>

<file path=ppt/slides/_rels/slide53.xml.rels><?xml version="1.0" encoding="UTF-8" standalone="yes"?>
<Relationships xmlns="http://schemas.openxmlformats.org/package/2006/relationships"><Relationship Id="rId13" Type="http://schemas.openxmlformats.org/officeDocument/2006/relationships/customXml" Target="../ink/ink291.xml"/><Relationship Id="rId18" Type="http://schemas.openxmlformats.org/officeDocument/2006/relationships/image" Target="../media/image340.png"/><Relationship Id="rId26" Type="http://schemas.openxmlformats.org/officeDocument/2006/relationships/image" Target="../media/image343.png"/><Relationship Id="rId39" Type="http://schemas.openxmlformats.org/officeDocument/2006/relationships/customXml" Target="../ink/ink304.xml"/><Relationship Id="rId21" Type="http://schemas.openxmlformats.org/officeDocument/2006/relationships/customXml" Target="../ink/ink295.xml"/><Relationship Id="rId34" Type="http://schemas.openxmlformats.org/officeDocument/2006/relationships/image" Target="../media/image347.png"/><Relationship Id="rId42" Type="http://schemas.openxmlformats.org/officeDocument/2006/relationships/image" Target="../media/image351.png"/><Relationship Id="rId47" Type="http://schemas.openxmlformats.org/officeDocument/2006/relationships/customXml" Target="../ink/ink308.xml"/><Relationship Id="rId50" Type="http://schemas.openxmlformats.org/officeDocument/2006/relationships/image" Target="../media/image355.png"/><Relationship Id="rId7" Type="http://schemas.openxmlformats.org/officeDocument/2006/relationships/customXml" Target="../ink/ink288.xml"/><Relationship Id="rId2" Type="http://schemas.openxmlformats.org/officeDocument/2006/relationships/notesSlide" Target="../notesSlides/notesSlide53.xml"/><Relationship Id="rId16" Type="http://schemas.openxmlformats.org/officeDocument/2006/relationships/image" Target="../media/image339.png"/><Relationship Id="rId29" Type="http://schemas.openxmlformats.org/officeDocument/2006/relationships/customXml" Target="../ink/ink299.xml"/><Relationship Id="rId11" Type="http://schemas.openxmlformats.org/officeDocument/2006/relationships/customXml" Target="../ink/ink290.xml"/><Relationship Id="rId24" Type="http://schemas.openxmlformats.org/officeDocument/2006/relationships/image" Target="../media/image72.png"/><Relationship Id="rId32" Type="http://schemas.openxmlformats.org/officeDocument/2006/relationships/image" Target="../media/image346.png"/><Relationship Id="rId37" Type="http://schemas.openxmlformats.org/officeDocument/2006/relationships/customXml" Target="../ink/ink303.xml"/><Relationship Id="rId40" Type="http://schemas.openxmlformats.org/officeDocument/2006/relationships/image" Target="../media/image350.png"/><Relationship Id="rId45" Type="http://schemas.openxmlformats.org/officeDocument/2006/relationships/customXml" Target="../ink/ink307.xml"/><Relationship Id="rId53" Type="http://schemas.openxmlformats.org/officeDocument/2006/relationships/customXml" Target="../ink/ink311.xml"/><Relationship Id="rId5" Type="http://schemas.openxmlformats.org/officeDocument/2006/relationships/image" Target="../media/image331.png"/><Relationship Id="rId10" Type="http://schemas.openxmlformats.org/officeDocument/2006/relationships/image" Target="../media/image336.png"/><Relationship Id="rId19" Type="http://schemas.openxmlformats.org/officeDocument/2006/relationships/customXml" Target="../ink/ink294.xml"/><Relationship Id="rId31" Type="http://schemas.openxmlformats.org/officeDocument/2006/relationships/customXml" Target="../ink/ink300.xml"/><Relationship Id="rId44" Type="http://schemas.openxmlformats.org/officeDocument/2006/relationships/image" Target="../media/image352.png"/><Relationship Id="rId52" Type="http://schemas.openxmlformats.org/officeDocument/2006/relationships/image" Target="../media/image356.png"/><Relationship Id="rId4" Type="http://schemas.openxmlformats.org/officeDocument/2006/relationships/image" Target="../media/image325.png"/><Relationship Id="rId9" Type="http://schemas.openxmlformats.org/officeDocument/2006/relationships/customXml" Target="../ink/ink289.xml"/><Relationship Id="rId14" Type="http://schemas.openxmlformats.org/officeDocument/2006/relationships/image" Target="../media/image338.png"/><Relationship Id="rId22" Type="http://schemas.openxmlformats.org/officeDocument/2006/relationships/image" Target="../media/image342.png"/><Relationship Id="rId27" Type="http://schemas.openxmlformats.org/officeDocument/2006/relationships/customXml" Target="../ink/ink298.xml"/><Relationship Id="rId30" Type="http://schemas.openxmlformats.org/officeDocument/2006/relationships/image" Target="../media/image345.png"/><Relationship Id="rId35" Type="http://schemas.openxmlformats.org/officeDocument/2006/relationships/customXml" Target="../ink/ink302.xml"/><Relationship Id="rId43" Type="http://schemas.openxmlformats.org/officeDocument/2006/relationships/customXml" Target="../ink/ink306.xml"/><Relationship Id="rId48" Type="http://schemas.openxmlformats.org/officeDocument/2006/relationships/image" Target="../media/image354.png"/><Relationship Id="rId8" Type="http://schemas.openxmlformats.org/officeDocument/2006/relationships/image" Target="../media/image335.png"/><Relationship Id="rId51" Type="http://schemas.openxmlformats.org/officeDocument/2006/relationships/customXml" Target="../ink/ink310.xml"/><Relationship Id="rId3" Type="http://schemas.openxmlformats.org/officeDocument/2006/relationships/image" Target="../media/image317.png"/><Relationship Id="rId12" Type="http://schemas.openxmlformats.org/officeDocument/2006/relationships/image" Target="../media/image337.png"/><Relationship Id="rId17" Type="http://schemas.openxmlformats.org/officeDocument/2006/relationships/customXml" Target="../ink/ink293.xml"/><Relationship Id="rId25" Type="http://schemas.openxmlformats.org/officeDocument/2006/relationships/customXml" Target="../ink/ink297.xml"/><Relationship Id="rId33" Type="http://schemas.openxmlformats.org/officeDocument/2006/relationships/customXml" Target="../ink/ink301.xml"/><Relationship Id="rId38" Type="http://schemas.openxmlformats.org/officeDocument/2006/relationships/image" Target="../media/image349.png"/><Relationship Id="rId46" Type="http://schemas.openxmlformats.org/officeDocument/2006/relationships/image" Target="../media/image353.png"/><Relationship Id="rId20" Type="http://schemas.openxmlformats.org/officeDocument/2006/relationships/image" Target="../media/image341.png"/><Relationship Id="rId41" Type="http://schemas.openxmlformats.org/officeDocument/2006/relationships/customXml" Target="../ink/ink305.xml"/><Relationship Id="rId54" Type="http://schemas.openxmlformats.org/officeDocument/2006/relationships/image" Target="../media/image357.png"/><Relationship Id="rId1" Type="http://schemas.openxmlformats.org/officeDocument/2006/relationships/slideLayout" Target="../slideLayouts/slideLayout4.xml"/><Relationship Id="rId6" Type="http://schemas.openxmlformats.org/officeDocument/2006/relationships/image" Target="../media/image332.png"/><Relationship Id="rId15" Type="http://schemas.openxmlformats.org/officeDocument/2006/relationships/customXml" Target="../ink/ink292.xml"/><Relationship Id="rId23" Type="http://schemas.openxmlformats.org/officeDocument/2006/relationships/customXml" Target="../ink/ink296.xml"/><Relationship Id="rId28" Type="http://schemas.openxmlformats.org/officeDocument/2006/relationships/image" Target="../media/image344.png"/><Relationship Id="rId36" Type="http://schemas.openxmlformats.org/officeDocument/2006/relationships/image" Target="../media/image348.png"/><Relationship Id="rId49" Type="http://schemas.openxmlformats.org/officeDocument/2006/relationships/customXml" Target="../ink/ink30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customXml" Target="../ink/ink314.xml"/><Relationship Id="rId13" Type="http://schemas.openxmlformats.org/officeDocument/2006/relationships/image" Target="../media/image363.png"/><Relationship Id="rId18" Type="http://schemas.openxmlformats.org/officeDocument/2006/relationships/customXml" Target="../ink/ink319.xml"/><Relationship Id="rId26" Type="http://schemas.openxmlformats.org/officeDocument/2006/relationships/customXml" Target="../ink/ink323.xml"/><Relationship Id="rId3" Type="http://schemas.openxmlformats.org/officeDocument/2006/relationships/image" Target="../media/image333.png"/><Relationship Id="rId21" Type="http://schemas.openxmlformats.org/officeDocument/2006/relationships/image" Target="../media/image367.png"/><Relationship Id="rId7" Type="http://schemas.openxmlformats.org/officeDocument/2006/relationships/image" Target="../media/image360.png"/><Relationship Id="rId12" Type="http://schemas.openxmlformats.org/officeDocument/2006/relationships/customXml" Target="../ink/ink316.xml"/><Relationship Id="rId17" Type="http://schemas.openxmlformats.org/officeDocument/2006/relationships/image" Target="../media/image365.png"/><Relationship Id="rId25" Type="http://schemas.openxmlformats.org/officeDocument/2006/relationships/image" Target="../media/image369.png"/><Relationship Id="rId2" Type="http://schemas.openxmlformats.org/officeDocument/2006/relationships/notesSlide" Target="../notesSlides/notesSlide55.xml"/><Relationship Id="rId16" Type="http://schemas.openxmlformats.org/officeDocument/2006/relationships/customXml" Target="../ink/ink318.xml"/><Relationship Id="rId20" Type="http://schemas.openxmlformats.org/officeDocument/2006/relationships/customXml" Target="../ink/ink320.xml"/><Relationship Id="rId1" Type="http://schemas.openxmlformats.org/officeDocument/2006/relationships/slideLayout" Target="../slideLayouts/slideLayout4.xml"/><Relationship Id="rId6" Type="http://schemas.openxmlformats.org/officeDocument/2006/relationships/customXml" Target="../ink/ink313.xml"/><Relationship Id="rId11" Type="http://schemas.openxmlformats.org/officeDocument/2006/relationships/image" Target="../media/image362.png"/><Relationship Id="rId24" Type="http://schemas.openxmlformats.org/officeDocument/2006/relationships/customXml" Target="../ink/ink322.xml"/><Relationship Id="rId5" Type="http://schemas.openxmlformats.org/officeDocument/2006/relationships/image" Target="../media/image359.png"/><Relationship Id="rId15" Type="http://schemas.openxmlformats.org/officeDocument/2006/relationships/image" Target="../media/image364.png"/><Relationship Id="rId23" Type="http://schemas.openxmlformats.org/officeDocument/2006/relationships/image" Target="../media/image368.png"/><Relationship Id="rId10" Type="http://schemas.openxmlformats.org/officeDocument/2006/relationships/customXml" Target="../ink/ink315.xml"/><Relationship Id="rId19" Type="http://schemas.openxmlformats.org/officeDocument/2006/relationships/image" Target="../media/image366.png"/><Relationship Id="rId4" Type="http://schemas.openxmlformats.org/officeDocument/2006/relationships/customXml" Target="../ink/ink312.xml"/><Relationship Id="rId9" Type="http://schemas.openxmlformats.org/officeDocument/2006/relationships/image" Target="../media/image361.png"/><Relationship Id="rId14" Type="http://schemas.openxmlformats.org/officeDocument/2006/relationships/customXml" Target="../ink/ink317.xml"/><Relationship Id="rId22" Type="http://schemas.openxmlformats.org/officeDocument/2006/relationships/customXml" Target="../ink/ink321.xml"/><Relationship Id="rId27" Type="http://schemas.openxmlformats.org/officeDocument/2006/relationships/image" Target="../media/image370.png"/></Relationships>
</file>

<file path=ppt/slides/_rels/slide56.xml.rels><?xml version="1.0" encoding="UTF-8" standalone="yes"?>
<Relationships xmlns="http://schemas.openxmlformats.org/package/2006/relationships"><Relationship Id="rId8" Type="http://schemas.openxmlformats.org/officeDocument/2006/relationships/customXml" Target="../ink/ink326.xml"/><Relationship Id="rId13" Type="http://schemas.openxmlformats.org/officeDocument/2006/relationships/image" Target="../media/image376.png"/><Relationship Id="rId18" Type="http://schemas.openxmlformats.org/officeDocument/2006/relationships/customXml" Target="../ink/ink331.xml"/><Relationship Id="rId3" Type="http://schemas.openxmlformats.org/officeDocument/2006/relationships/image" Target="../media/image334.png"/><Relationship Id="rId21" Type="http://schemas.openxmlformats.org/officeDocument/2006/relationships/image" Target="../media/image380.png"/><Relationship Id="rId7" Type="http://schemas.openxmlformats.org/officeDocument/2006/relationships/image" Target="../media/image373.png"/><Relationship Id="rId12" Type="http://schemas.openxmlformats.org/officeDocument/2006/relationships/customXml" Target="../ink/ink328.xml"/><Relationship Id="rId17" Type="http://schemas.openxmlformats.org/officeDocument/2006/relationships/image" Target="../media/image378.png"/><Relationship Id="rId2" Type="http://schemas.openxmlformats.org/officeDocument/2006/relationships/notesSlide" Target="../notesSlides/notesSlide56.xml"/><Relationship Id="rId16" Type="http://schemas.openxmlformats.org/officeDocument/2006/relationships/customXml" Target="../ink/ink330.xml"/><Relationship Id="rId20" Type="http://schemas.openxmlformats.org/officeDocument/2006/relationships/customXml" Target="../ink/ink332.xml"/><Relationship Id="rId1" Type="http://schemas.openxmlformats.org/officeDocument/2006/relationships/slideLayout" Target="../slideLayouts/slideLayout4.xml"/><Relationship Id="rId6" Type="http://schemas.openxmlformats.org/officeDocument/2006/relationships/customXml" Target="../ink/ink325.xml"/><Relationship Id="rId11" Type="http://schemas.openxmlformats.org/officeDocument/2006/relationships/image" Target="../media/image375.png"/><Relationship Id="rId5" Type="http://schemas.openxmlformats.org/officeDocument/2006/relationships/image" Target="../media/image372.png"/><Relationship Id="rId15" Type="http://schemas.openxmlformats.org/officeDocument/2006/relationships/image" Target="../media/image377.png"/><Relationship Id="rId10" Type="http://schemas.openxmlformats.org/officeDocument/2006/relationships/customXml" Target="../ink/ink327.xml"/><Relationship Id="rId19" Type="http://schemas.openxmlformats.org/officeDocument/2006/relationships/image" Target="../media/image379.png"/><Relationship Id="rId4" Type="http://schemas.openxmlformats.org/officeDocument/2006/relationships/customXml" Target="../ink/ink324.xml"/><Relationship Id="rId9" Type="http://schemas.openxmlformats.org/officeDocument/2006/relationships/image" Target="../media/image374.png"/><Relationship Id="rId14" Type="http://schemas.openxmlformats.org/officeDocument/2006/relationships/customXml" Target="../ink/ink329.xml"/></Relationships>
</file>

<file path=ppt/slides/_rels/slide57.xml.rels><?xml version="1.0" encoding="UTF-8" standalone="yes"?>
<Relationships xmlns="http://schemas.openxmlformats.org/package/2006/relationships"><Relationship Id="rId8" Type="http://schemas.openxmlformats.org/officeDocument/2006/relationships/customXml" Target="../ink/ink335.xml"/><Relationship Id="rId3" Type="http://schemas.openxmlformats.org/officeDocument/2006/relationships/image" Target="../media/image358.png"/><Relationship Id="rId7" Type="http://schemas.openxmlformats.org/officeDocument/2006/relationships/image" Target="../media/image383.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customXml" Target="../ink/ink334.xml"/><Relationship Id="rId11" Type="http://schemas.openxmlformats.org/officeDocument/2006/relationships/image" Target="../media/image385.png"/><Relationship Id="rId5" Type="http://schemas.openxmlformats.org/officeDocument/2006/relationships/image" Target="../media/image382.png"/><Relationship Id="rId10" Type="http://schemas.openxmlformats.org/officeDocument/2006/relationships/customXml" Target="../ink/ink336.xml"/><Relationship Id="rId4" Type="http://schemas.openxmlformats.org/officeDocument/2006/relationships/customXml" Target="../ink/ink333.xml"/><Relationship Id="rId9" Type="http://schemas.openxmlformats.org/officeDocument/2006/relationships/image" Target="../media/image384.png"/></Relationships>
</file>

<file path=ppt/slides/_rels/slide58.xml.rels><?xml version="1.0" encoding="UTF-8" standalone="yes"?>
<Relationships xmlns="http://schemas.openxmlformats.org/package/2006/relationships"><Relationship Id="rId8" Type="http://schemas.openxmlformats.org/officeDocument/2006/relationships/customXml" Target="../ink/ink339.xml"/><Relationship Id="rId13" Type="http://schemas.openxmlformats.org/officeDocument/2006/relationships/image" Target="../media/image391.png"/><Relationship Id="rId3" Type="http://schemas.openxmlformats.org/officeDocument/2006/relationships/image" Target="../media/image371.png"/><Relationship Id="rId7" Type="http://schemas.openxmlformats.org/officeDocument/2006/relationships/image" Target="../media/image388.png"/><Relationship Id="rId12" Type="http://schemas.openxmlformats.org/officeDocument/2006/relationships/customXml" Target="../ink/ink341.xml"/><Relationship Id="rId17" Type="http://schemas.openxmlformats.org/officeDocument/2006/relationships/image" Target="../media/image393.png"/><Relationship Id="rId2" Type="http://schemas.openxmlformats.org/officeDocument/2006/relationships/notesSlide" Target="../notesSlides/notesSlide58.xml"/><Relationship Id="rId16" Type="http://schemas.openxmlformats.org/officeDocument/2006/relationships/customXml" Target="../ink/ink343.xml"/><Relationship Id="rId1" Type="http://schemas.openxmlformats.org/officeDocument/2006/relationships/slideLayout" Target="../slideLayouts/slideLayout4.xml"/><Relationship Id="rId6" Type="http://schemas.openxmlformats.org/officeDocument/2006/relationships/customXml" Target="../ink/ink338.xml"/><Relationship Id="rId11" Type="http://schemas.openxmlformats.org/officeDocument/2006/relationships/image" Target="../media/image390.png"/><Relationship Id="rId5" Type="http://schemas.openxmlformats.org/officeDocument/2006/relationships/image" Target="../media/image387.png"/><Relationship Id="rId15" Type="http://schemas.openxmlformats.org/officeDocument/2006/relationships/image" Target="../media/image392.png"/><Relationship Id="rId10" Type="http://schemas.openxmlformats.org/officeDocument/2006/relationships/customXml" Target="../ink/ink340.xml"/><Relationship Id="rId4" Type="http://schemas.openxmlformats.org/officeDocument/2006/relationships/customXml" Target="../ink/ink337.xml"/><Relationship Id="rId9" Type="http://schemas.openxmlformats.org/officeDocument/2006/relationships/image" Target="../media/image389.png"/><Relationship Id="rId14" Type="http://schemas.openxmlformats.org/officeDocument/2006/relationships/customXml" Target="../ink/ink342.xml"/></Relationships>
</file>

<file path=ppt/slides/_rels/slide59.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381.png"/><Relationship Id="rId7" Type="http://schemas.openxmlformats.org/officeDocument/2006/relationships/customXml" Target="../ink/ink345.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396.png"/><Relationship Id="rId5" Type="http://schemas.openxmlformats.org/officeDocument/2006/relationships/customXml" Target="../ink/ink344.xml"/><Relationship Id="rId4" Type="http://schemas.openxmlformats.org/officeDocument/2006/relationships/image" Target="../media/image386.png"/></Relationships>
</file>

<file path=ppt/slides/_rels/slide6.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16.png"/><Relationship Id="rId18" Type="http://schemas.openxmlformats.org/officeDocument/2006/relationships/customXml" Target="../ink/ink14.xml"/><Relationship Id="rId3" Type="http://schemas.openxmlformats.org/officeDocument/2006/relationships/image" Target="../media/image11.png"/><Relationship Id="rId21" Type="http://schemas.openxmlformats.org/officeDocument/2006/relationships/image" Target="../media/image20.png"/><Relationship Id="rId7" Type="http://schemas.openxmlformats.org/officeDocument/2006/relationships/image" Target="../media/image13.png"/><Relationship Id="rId12" Type="http://schemas.openxmlformats.org/officeDocument/2006/relationships/customXml" Target="../ink/ink11.xml"/><Relationship Id="rId17" Type="http://schemas.openxmlformats.org/officeDocument/2006/relationships/image" Target="../media/image18.png"/><Relationship Id="rId25" Type="http://schemas.openxmlformats.org/officeDocument/2006/relationships/image" Target="../media/image22.png"/><Relationship Id="rId2" Type="http://schemas.openxmlformats.org/officeDocument/2006/relationships/notesSlide" Target="../notesSlides/notesSlide6.xml"/><Relationship Id="rId16" Type="http://schemas.openxmlformats.org/officeDocument/2006/relationships/customXml" Target="../ink/ink13.xml"/><Relationship Id="rId20" Type="http://schemas.openxmlformats.org/officeDocument/2006/relationships/customXml" Target="../ink/ink15.xml"/><Relationship Id="rId1" Type="http://schemas.openxmlformats.org/officeDocument/2006/relationships/slideLayout" Target="../slideLayouts/slideLayout4.xml"/><Relationship Id="rId6" Type="http://schemas.openxmlformats.org/officeDocument/2006/relationships/customXml" Target="../ink/ink8.xml"/><Relationship Id="rId11" Type="http://schemas.openxmlformats.org/officeDocument/2006/relationships/image" Target="../media/image15.png"/><Relationship Id="rId24" Type="http://schemas.openxmlformats.org/officeDocument/2006/relationships/customXml" Target="../ink/ink17.xml"/><Relationship Id="rId5" Type="http://schemas.openxmlformats.org/officeDocument/2006/relationships/image" Target="../media/image12.png"/><Relationship Id="rId15" Type="http://schemas.openxmlformats.org/officeDocument/2006/relationships/image" Target="../media/image17.png"/><Relationship Id="rId23" Type="http://schemas.openxmlformats.org/officeDocument/2006/relationships/image" Target="../media/image21.png"/><Relationship Id="rId10" Type="http://schemas.openxmlformats.org/officeDocument/2006/relationships/customXml" Target="../ink/ink10.xml"/><Relationship Id="rId19" Type="http://schemas.openxmlformats.org/officeDocument/2006/relationships/image" Target="../media/image19.png"/><Relationship Id="rId4" Type="http://schemas.openxmlformats.org/officeDocument/2006/relationships/customXml" Target="../ink/ink7.xml"/><Relationship Id="rId9" Type="http://schemas.openxmlformats.org/officeDocument/2006/relationships/image" Target="../media/image14.png"/><Relationship Id="rId14" Type="http://schemas.openxmlformats.org/officeDocument/2006/relationships/customXml" Target="../ink/ink12.xml"/><Relationship Id="rId22" Type="http://schemas.openxmlformats.org/officeDocument/2006/relationships/customXml" Target="../ink/ink16.xml"/></Relationships>
</file>

<file path=ppt/slides/_rels/slide60.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398.png"/><Relationship Id="rId4" Type="http://schemas.openxmlformats.org/officeDocument/2006/relationships/image" Target="../media/image395.png"/></Relationships>
</file>

<file path=ppt/slides/_rels/slide61.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402.png"/><Relationship Id="rId4" Type="http://schemas.openxmlformats.org/officeDocument/2006/relationships/customXml" Target="../ink/ink346.xml"/></Relationships>
</file>

<file path=ppt/slides/_rels/slide62.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405.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customXml" Target="../ink/ink348.xml"/><Relationship Id="rId5" Type="http://schemas.openxmlformats.org/officeDocument/2006/relationships/image" Target="../media/image404.png"/><Relationship Id="rId4" Type="http://schemas.openxmlformats.org/officeDocument/2006/relationships/customXml" Target="../ink/ink3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customXml" Target="../ink/ink349.xm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407.png"/><Relationship Id="rId5" Type="http://schemas.openxmlformats.org/officeDocument/2006/relationships/customXml" Target="../ink/ink350.xml"/><Relationship Id="rId4" Type="http://schemas.openxmlformats.org/officeDocument/2006/relationships/image" Target="../media/image406.png"/></Relationships>
</file>

<file path=ppt/slides/_rels/slide68.xml.rels><?xml version="1.0" encoding="UTF-8" standalone="yes"?>
<Relationships xmlns="http://schemas.openxmlformats.org/package/2006/relationships"><Relationship Id="rId8" Type="http://schemas.openxmlformats.org/officeDocument/2006/relationships/customXml" Target="../ink/ink353.xml"/><Relationship Id="rId3" Type="http://schemas.openxmlformats.org/officeDocument/2006/relationships/image" Target="../media/image401.png"/><Relationship Id="rId7" Type="http://schemas.openxmlformats.org/officeDocument/2006/relationships/image" Target="../media/image410.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customXml" Target="../ink/ink352.xml"/><Relationship Id="rId5" Type="http://schemas.openxmlformats.org/officeDocument/2006/relationships/image" Target="../media/image409.png"/><Relationship Id="rId4" Type="http://schemas.openxmlformats.org/officeDocument/2006/relationships/customXml" Target="../ink/ink351.xml"/><Relationship Id="rId9" Type="http://schemas.openxmlformats.org/officeDocument/2006/relationships/image" Target="../media/image411.png"/></Relationships>
</file>

<file path=ppt/slides/_rels/slide69.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413.png"/><Relationship Id="rId4" Type="http://schemas.openxmlformats.org/officeDocument/2006/relationships/customXml" Target="../ink/ink354.xml"/></Relationships>
</file>

<file path=ppt/slides/_rels/slide7.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customXml" Target="../ink/ink19.xml"/><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8" Type="http://schemas.openxmlformats.org/officeDocument/2006/relationships/customXml" Target="../ink/ink357.xml"/><Relationship Id="rId13" Type="http://schemas.openxmlformats.org/officeDocument/2006/relationships/image" Target="../media/image419.png"/><Relationship Id="rId3" Type="http://schemas.openxmlformats.org/officeDocument/2006/relationships/image" Target="../media/image408.png"/><Relationship Id="rId7" Type="http://schemas.openxmlformats.org/officeDocument/2006/relationships/image" Target="../media/image416.png"/><Relationship Id="rId12" Type="http://schemas.openxmlformats.org/officeDocument/2006/relationships/customXml" Target="../ink/ink359.xml"/><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customXml" Target="../ink/ink356.xml"/><Relationship Id="rId11" Type="http://schemas.openxmlformats.org/officeDocument/2006/relationships/image" Target="../media/image418.png"/><Relationship Id="rId5" Type="http://schemas.openxmlformats.org/officeDocument/2006/relationships/image" Target="../media/image415.png"/><Relationship Id="rId10" Type="http://schemas.openxmlformats.org/officeDocument/2006/relationships/customXml" Target="../ink/ink358.xml"/><Relationship Id="rId4" Type="http://schemas.openxmlformats.org/officeDocument/2006/relationships/customXml" Target="../ink/ink355.xml"/><Relationship Id="rId9" Type="http://schemas.openxmlformats.org/officeDocument/2006/relationships/image" Target="../media/image417.png"/></Relationships>
</file>

<file path=ppt/slides/_rels/slide71.xml.rels><?xml version="1.0" encoding="UTF-8" standalone="yes"?>
<Relationships xmlns="http://schemas.openxmlformats.org/package/2006/relationships"><Relationship Id="rId8" Type="http://schemas.openxmlformats.org/officeDocument/2006/relationships/customXml" Target="../ink/ink362.xml"/><Relationship Id="rId3" Type="http://schemas.openxmlformats.org/officeDocument/2006/relationships/image" Target="../media/image412.png"/><Relationship Id="rId7" Type="http://schemas.openxmlformats.org/officeDocument/2006/relationships/image" Target="../media/image422.png"/><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customXml" Target="../ink/ink361.xml"/><Relationship Id="rId11" Type="http://schemas.openxmlformats.org/officeDocument/2006/relationships/image" Target="../media/image424.png"/><Relationship Id="rId5" Type="http://schemas.openxmlformats.org/officeDocument/2006/relationships/image" Target="../media/image421.png"/><Relationship Id="rId10" Type="http://schemas.openxmlformats.org/officeDocument/2006/relationships/customXml" Target="../ink/ink363.xml"/><Relationship Id="rId4" Type="http://schemas.openxmlformats.org/officeDocument/2006/relationships/customXml" Target="../ink/ink360.xml"/><Relationship Id="rId9" Type="http://schemas.openxmlformats.org/officeDocument/2006/relationships/image" Target="../media/image423.png"/></Relationships>
</file>

<file path=ppt/slides/_rels/slide72.xml.rels><?xml version="1.0" encoding="UTF-8" standalone="yes"?>
<Relationships xmlns="http://schemas.openxmlformats.org/package/2006/relationships"><Relationship Id="rId3" Type="http://schemas.openxmlformats.org/officeDocument/2006/relationships/image" Target="../media/image414.png"/><Relationship Id="rId7" Type="http://schemas.openxmlformats.org/officeDocument/2006/relationships/image" Target="../media/image427.png"/><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customXml" Target="../ink/ink365.xml"/><Relationship Id="rId5" Type="http://schemas.openxmlformats.org/officeDocument/2006/relationships/image" Target="../media/image426.png"/><Relationship Id="rId4" Type="http://schemas.openxmlformats.org/officeDocument/2006/relationships/customXml" Target="../ink/ink364.xml"/></Relationships>
</file>

<file path=ppt/slides/_rels/slide73.xml.rels><?xml version="1.0" encoding="UTF-8" standalone="yes"?>
<Relationships xmlns="http://schemas.openxmlformats.org/package/2006/relationships"><Relationship Id="rId8" Type="http://schemas.openxmlformats.org/officeDocument/2006/relationships/customXml" Target="../ink/ink368.xml"/><Relationship Id="rId3" Type="http://schemas.openxmlformats.org/officeDocument/2006/relationships/image" Target="../media/image420.png"/><Relationship Id="rId7" Type="http://schemas.openxmlformats.org/officeDocument/2006/relationships/image" Target="../media/image430.png"/><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customXml" Target="../ink/ink367.xml"/><Relationship Id="rId11" Type="http://schemas.openxmlformats.org/officeDocument/2006/relationships/image" Target="../media/image432.png"/><Relationship Id="rId5" Type="http://schemas.openxmlformats.org/officeDocument/2006/relationships/image" Target="../media/image429.png"/><Relationship Id="rId10" Type="http://schemas.openxmlformats.org/officeDocument/2006/relationships/customXml" Target="../ink/ink369.xml"/><Relationship Id="rId4" Type="http://schemas.openxmlformats.org/officeDocument/2006/relationships/customXml" Target="../ink/ink366.xml"/><Relationship Id="rId9" Type="http://schemas.openxmlformats.org/officeDocument/2006/relationships/image" Target="../media/image431.png"/></Relationships>
</file>

<file path=ppt/slides/_rels/slide74.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434.png"/><Relationship Id="rId4" Type="http://schemas.openxmlformats.org/officeDocument/2006/relationships/customXml" Target="../ink/ink370.xml"/></Relationships>
</file>

<file path=ppt/slides/_rels/slide75.xml.rels><?xml version="1.0" encoding="UTF-8" standalone="yes"?>
<Relationships xmlns="http://schemas.openxmlformats.org/package/2006/relationships"><Relationship Id="rId3" Type="http://schemas.openxmlformats.org/officeDocument/2006/relationships/image" Target="../media/image428.png"/><Relationship Id="rId7" Type="http://schemas.openxmlformats.org/officeDocument/2006/relationships/image" Target="../media/image437.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customXml" Target="../ink/ink372.xml"/><Relationship Id="rId5" Type="http://schemas.openxmlformats.org/officeDocument/2006/relationships/image" Target="../media/image436.png"/><Relationship Id="rId4" Type="http://schemas.openxmlformats.org/officeDocument/2006/relationships/customXml" Target="../ink/ink371.xml"/></Relationships>
</file>

<file path=ppt/slides/_rels/slide76.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439.png"/><Relationship Id="rId4" Type="http://schemas.openxmlformats.org/officeDocument/2006/relationships/customXml" Target="../ink/ink373.xml"/></Relationships>
</file>

<file path=ppt/slides/_rels/slide77.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77.xml"/><Relationship Id="rId1" Type="http://schemas.openxmlformats.org/officeDocument/2006/relationships/slideLayout" Target="../slideLayouts/slideLayout4.xml"/><Relationship Id="rId5" Type="http://schemas.openxmlformats.org/officeDocument/2006/relationships/image" Target="../media/image441.png"/><Relationship Id="rId4" Type="http://schemas.openxmlformats.org/officeDocument/2006/relationships/customXml" Target="../ink/ink374.xml"/></Relationships>
</file>

<file path=ppt/slides/_rels/slide78.xml.rels><?xml version="1.0" encoding="UTF-8" standalone="yes"?>
<Relationships xmlns="http://schemas.openxmlformats.org/package/2006/relationships"><Relationship Id="rId3" Type="http://schemas.openxmlformats.org/officeDocument/2006/relationships/image" Target="../media/image438.png"/><Relationship Id="rId7" Type="http://schemas.openxmlformats.org/officeDocument/2006/relationships/image" Target="../media/image444.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customXml" Target="../ink/ink376.xml"/><Relationship Id="rId5" Type="http://schemas.openxmlformats.org/officeDocument/2006/relationships/image" Target="../media/image443.png"/><Relationship Id="rId4" Type="http://schemas.openxmlformats.org/officeDocument/2006/relationships/customXml" Target="../ink/ink375.xml"/></Relationships>
</file>

<file path=ppt/slides/_rels/slide79.xml.rels><?xml version="1.0" encoding="UTF-8" standalone="yes"?>
<Relationships xmlns="http://schemas.openxmlformats.org/package/2006/relationships"><Relationship Id="rId8" Type="http://schemas.openxmlformats.org/officeDocument/2006/relationships/customXml" Target="../ink/ink379.xml"/><Relationship Id="rId3" Type="http://schemas.openxmlformats.org/officeDocument/2006/relationships/image" Target="../media/image440.png"/><Relationship Id="rId7" Type="http://schemas.openxmlformats.org/officeDocument/2006/relationships/image" Target="../media/image447.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customXml" Target="../ink/ink378.xml"/><Relationship Id="rId5" Type="http://schemas.openxmlformats.org/officeDocument/2006/relationships/image" Target="../media/image446.png"/><Relationship Id="rId4" Type="http://schemas.openxmlformats.org/officeDocument/2006/relationships/customXml" Target="../ink/ink377.xml"/><Relationship Id="rId9" Type="http://schemas.openxmlformats.org/officeDocument/2006/relationships/image" Target="../media/image448.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33.png"/><Relationship Id="rId18" Type="http://schemas.openxmlformats.org/officeDocument/2006/relationships/customXml" Target="../ink/ink29.xml"/><Relationship Id="rId26" Type="http://schemas.openxmlformats.org/officeDocument/2006/relationships/customXml" Target="../ink/ink33.xml"/><Relationship Id="rId3" Type="http://schemas.openxmlformats.org/officeDocument/2006/relationships/image" Target="../media/image28.png"/><Relationship Id="rId21" Type="http://schemas.openxmlformats.org/officeDocument/2006/relationships/image" Target="../media/image37.png"/><Relationship Id="rId7" Type="http://schemas.openxmlformats.org/officeDocument/2006/relationships/image" Target="../media/image30.png"/><Relationship Id="rId12" Type="http://schemas.openxmlformats.org/officeDocument/2006/relationships/customXml" Target="../ink/ink26.xml"/><Relationship Id="rId17" Type="http://schemas.openxmlformats.org/officeDocument/2006/relationships/image" Target="../media/image35.png"/><Relationship Id="rId25"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customXml" Target="../ink/ink28.xml"/><Relationship Id="rId20" Type="http://schemas.openxmlformats.org/officeDocument/2006/relationships/customXml" Target="../ink/ink30.xml"/><Relationship Id="rId29"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customXml" Target="../ink/ink23.xml"/><Relationship Id="rId11" Type="http://schemas.openxmlformats.org/officeDocument/2006/relationships/image" Target="../media/image32.png"/><Relationship Id="rId24" Type="http://schemas.openxmlformats.org/officeDocument/2006/relationships/customXml" Target="../ink/ink32.xml"/><Relationship Id="rId5" Type="http://schemas.openxmlformats.org/officeDocument/2006/relationships/image" Target="../media/image29.png"/><Relationship Id="rId15" Type="http://schemas.openxmlformats.org/officeDocument/2006/relationships/image" Target="../media/image34.png"/><Relationship Id="rId23" Type="http://schemas.openxmlformats.org/officeDocument/2006/relationships/image" Target="../media/image38.png"/><Relationship Id="rId28" Type="http://schemas.openxmlformats.org/officeDocument/2006/relationships/customXml" Target="../ink/ink34.xml"/><Relationship Id="rId10" Type="http://schemas.openxmlformats.org/officeDocument/2006/relationships/customXml" Target="../ink/ink25.xml"/><Relationship Id="rId19" Type="http://schemas.openxmlformats.org/officeDocument/2006/relationships/image" Target="../media/image36.png"/><Relationship Id="rId31" Type="http://schemas.openxmlformats.org/officeDocument/2006/relationships/image" Target="../media/image42.png"/><Relationship Id="rId4" Type="http://schemas.openxmlformats.org/officeDocument/2006/relationships/customXml" Target="../ink/ink22.xml"/><Relationship Id="rId9" Type="http://schemas.openxmlformats.org/officeDocument/2006/relationships/image" Target="../media/image31.png"/><Relationship Id="rId14" Type="http://schemas.openxmlformats.org/officeDocument/2006/relationships/customXml" Target="../ink/ink27.xml"/><Relationship Id="rId22" Type="http://schemas.openxmlformats.org/officeDocument/2006/relationships/customXml" Target="../ink/ink31.xml"/><Relationship Id="rId27" Type="http://schemas.openxmlformats.org/officeDocument/2006/relationships/image" Target="../media/image40.png"/><Relationship Id="rId30" Type="http://schemas.openxmlformats.org/officeDocument/2006/relationships/customXml" Target="../ink/ink35.xml"/></Relationships>
</file>

<file path=ppt/slides/_rels/slide80.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80.xml"/><Relationship Id="rId1" Type="http://schemas.openxmlformats.org/officeDocument/2006/relationships/slideLayout" Target="../slideLayouts/slideLayout4.xml"/><Relationship Id="rId5" Type="http://schemas.openxmlformats.org/officeDocument/2006/relationships/image" Target="../media/image450.png"/><Relationship Id="rId4" Type="http://schemas.openxmlformats.org/officeDocument/2006/relationships/customXml" Target="../ink/ink380.xml"/></Relationships>
</file>

<file path=ppt/slides/_rels/slide81.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notesSlide" Target="../notesSlides/notesSlide81.xml"/><Relationship Id="rId1" Type="http://schemas.openxmlformats.org/officeDocument/2006/relationships/slideLayout" Target="../slideLayouts/slideLayout4.xml"/><Relationship Id="rId5" Type="http://schemas.openxmlformats.org/officeDocument/2006/relationships/image" Target="../media/image452.png"/><Relationship Id="rId4" Type="http://schemas.openxmlformats.org/officeDocument/2006/relationships/customXml" Target="../ink/ink3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s protoboard"/>
          <p:cNvPicPr>
            <a:picLocks noChangeAspect="1"/>
          </p:cNvPicPr>
          <p:nvPr/>
        </p:nvPicPr>
        <p:blipFill rotWithShape="1">
          <a:blip r:embed="rId3"/>
          <a:srcRect r="5882" b="-1"/>
          <a:stretch>
            <a:fillRect/>
          </a:stretch>
        </p:blipFill>
        <p:spPr>
          <a:xfrm>
            <a:off x="0" y="0"/>
            <a:ext cx="8169275" cy="685800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ctrTitle"/>
          </p:nvPr>
        </p:nvSpPr>
        <p:spPr>
          <a:xfrm>
            <a:off x="1066800" y="325755"/>
            <a:ext cx="10724515" cy="3575050"/>
          </a:xfrm>
          <a:effectLst>
            <a:outerShdw blurRad="50800" dist="38100" dir="2700000" algn="tl" rotWithShape="0">
              <a:prstClr val="black">
                <a:alpha val="40000"/>
              </a:prstClr>
            </a:outerShdw>
          </a:effectLst>
        </p:spPr>
        <p:txBody>
          <a:bodyPr>
            <a:normAutofit/>
            <a:scene3d>
              <a:camera prst="orthographicFront"/>
              <a:lightRig rig="soft" dir="t">
                <a:rot lat="0" lon="0" rev="15600000"/>
              </a:lightRig>
            </a:scene3d>
            <a:sp3d extrusionH="57150" prstMaterial="softEdge">
              <a:bevelT w="25400" h="38100"/>
            </a:sp3d>
          </a:bodyPr>
          <a:lstStyle/>
          <a:p>
            <a:r>
              <a:rPr kumimoji="1" lang="en-US" altLang="zh-SG" sz="5200" b="1" dirty="0">
                <a:solidFill>
                  <a:srgbClr val="FFC000"/>
                </a:solidFill>
                <a:effectLst/>
                <a:latin typeface="Seaford" pitchFamily="2" charset="0"/>
                <a:ea typeface="BM JUA OTF" panose="02020603020101020101" pitchFamily="18" charset="-127"/>
              </a:rPr>
              <a:t>Principle of Computer Networks Experiment - Lesson 3</a:t>
            </a:r>
          </a:p>
        </p:txBody>
      </p:sp>
      <p:sp>
        <p:nvSpPr>
          <p:cNvPr id="3" name="副标题 2"/>
          <p:cNvSpPr>
            <a:spLocks noGrp="1"/>
          </p:cNvSpPr>
          <p:nvPr>
            <p:ph type="subTitle" idx="1"/>
          </p:nvPr>
        </p:nvSpPr>
        <p:spPr>
          <a:xfrm>
            <a:off x="7539355" y="3980815"/>
            <a:ext cx="5617845" cy="1710055"/>
          </a:xfrm>
          <a:effectLst>
            <a:outerShdw blurRad="50800" dist="38100" dir="2700000" algn="tl" rotWithShape="0">
              <a:prstClr val="black">
                <a:alpha val="40000"/>
              </a:prstClr>
            </a:outerShdw>
          </a:effectLst>
        </p:spPr>
        <p:txBody>
          <a:bodyPr>
            <a:noAutofit/>
          </a:bodyPr>
          <a:lstStyle/>
          <a:p>
            <a:endParaRPr kumimoji="1" lang="en-US" altLang="zh-SG" sz="1600" dirty="0">
              <a:effectLst/>
            </a:endParaRPr>
          </a:p>
          <a:p>
            <a:endParaRPr kumimoji="1" lang="en-US" altLang="zh-SG" sz="1600" dirty="0">
              <a:effectLst/>
              <a:cs typeface="+mn-lt"/>
            </a:endParaRPr>
          </a:p>
        </p:txBody>
      </p:sp>
      <p:pic>
        <p:nvPicPr>
          <p:cNvPr id="4" name="图片 3"/>
          <p:cNvPicPr>
            <a:picLocks noChangeAspect="1"/>
          </p:cNvPicPr>
          <p:nvPr/>
        </p:nvPicPr>
        <p:blipFill>
          <a:blip r:embed="rId4"/>
          <a:stretch>
            <a:fillRect/>
          </a:stretch>
        </p:blipFill>
        <p:spPr>
          <a:xfrm>
            <a:off x="9907270" y="0"/>
            <a:ext cx="2284730" cy="1884045"/>
          </a:xfrm>
          <a:prstGeom prst="rect">
            <a:avLst/>
          </a:prstGeom>
        </p:spPr>
      </p:pic>
      <p:sp>
        <p:nvSpPr>
          <p:cNvPr id="6" name="文本框 5"/>
          <p:cNvSpPr txBox="1"/>
          <p:nvPr/>
        </p:nvSpPr>
        <p:spPr>
          <a:xfrm>
            <a:off x="8136255" y="4214495"/>
            <a:ext cx="3903980" cy="1476375"/>
          </a:xfrm>
          <a:prstGeom prst="rect">
            <a:avLst/>
          </a:prstGeom>
        </p:spPr>
        <p:style>
          <a:lnRef idx="3">
            <a:schemeClr val="lt1"/>
          </a:lnRef>
          <a:fillRef idx="1">
            <a:schemeClr val="accent5"/>
          </a:fillRef>
          <a:effectRef idx="1">
            <a:schemeClr val="accent5"/>
          </a:effectRef>
          <a:fontRef idx="minor">
            <a:schemeClr val="lt1"/>
          </a:fontRef>
        </p:style>
        <p:txBody>
          <a:bodyPr wrap="none" rtlCol="0" anchor="t">
            <a:spAutoFit/>
          </a:bodyPr>
          <a:lstStyle/>
          <a:p>
            <a:pPr algn="ctr"/>
            <a:r>
              <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rPr>
              <a:t>Lecture: Bo Yang </a:t>
            </a:r>
          </a:p>
          <a:p>
            <a:pPr algn="ctr"/>
            <a:r>
              <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rPr>
              <a:t>Professor at School of CS</a:t>
            </a:r>
          </a:p>
          <a:p>
            <a:pPr algn="ctr"/>
            <a:r>
              <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rPr>
              <a:t>Northwestern Polytechinal University</a:t>
            </a:r>
          </a:p>
          <a:p>
            <a:pPr algn="ctr"/>
            <a:r>
              <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rPr>
              <a:t>Fall semester 2022</a:t>
            </a:r>
          </a:p>
          <a:p>
            <a:pPr algn="ctr"/>
            <a:r>
              <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rPr>
              <a:t>yang_bo@nwpu.edu.cn</a:t>
            </a:r>
          </a:p>
        </p:txBody>
      </p:sp>
      <p:sp>
        <p:nvSpPr>
          <p:cNvPr id="7" name="日期占位符 6"/>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8" name="灯片编号占位符 7"/>
          <p:cNvSpPr>
            <a:spLocks noGrp="1"/>
          </p:cNvSpPr>
          <p:nvPr>
            <p:ph type="sldNum" sz="quarter" idx="12"/>
          </p:nvPr>
        </p:nvSpPr>
        <p:spPr/>
        <p:txBody>
          <a:bodyPr/>
          <a:lstStyle/>
          <a:p>
            <a:fld id="{48E26B13-A32A-2449-A219-725FF01D53B5}" type="slidenum">
              <a:rPr kumimoji="1" lang="zh-SG" altLang="en-US" smtClean="0"/>
              <a:t>1</a:t>
            </a:fld>
            <a:endParaRPr kumimoji="1" lang="zh-SG" altLang="en-US"/>
          </a:p>
        </p:txBody>
      </p:sp>
      <p:sp>
        <p:nvSpPr>
          <p:cNvPr id="9" name="页脚占位符 8"/>
          <p:cNvSpPr>
            <a:spLocks noGrp="1"/>
          </p:cNvSpPr>
          <p:nvPr>
            <p:ph type="ftr" sz="quarter" idx="11"/>
          </p:nvPr>
        </p:nvSpPr>
        <p:spPr/>
        <p:txBody>
          <a:bodyPr/>
          <a:lstStyle/>
          <a:p>
            <a:r>
              <a:rPr kumimoji="1" lang="zh-SG" altLang="en-US"/>
              <a:t>Principle of Computer Networks Experiment - Lesson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Generating Vectors from functions</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10</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内容占位符 4"/>
          <p:cNvPicPr>
            <a:picLocks noGrp="1" noChangeAspect="1"/>
          </p:cNvPicPr>
          <p:nvPr>
            <p:ph sz="half" idx="1"/>
          </p:nvPr>
        </p:nvPicPr>
        <p:blipFill>
          <a:blip r:embed="rId3"/>
          <a:stretch>
            <a:fillRect/>
          </a:stretch>
        </p:blipFill>
        <p:spPr>
          <a:xfrm>
            <a:off x="2339975" y="1866900"/>
            <a:ext cx="6466840" cy="3276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Matrix Index</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11</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
        <p:nvSpPr>
          <p:cNvPr id="3" name="内容占位符 2"/>
          <p:cNvSpPr>
            <a:spLocks noGrp="1"/>
          </p:cNvSpPr>
          <p:nvPr>
            <p:ph sz="half" idx="1"/>
          </p:nvPr>
        </p:nvSpPr>
        <p:spPr>
          <a:xfrm>
            <a:off x="838200" y="1847850"/>
            <a:ext cx="8562340" cy="4351655"/>
          </a:xfrm>
        </p:spPr>
        <p:txBody>
          <a:bodyPr/>
          <a:lstStyle/>
          <a:p>
            <a:r>
              <a:rPr lang="zh-CN" altLang="en-US"/>
              <a:t>The matrix indices </a:t>
            </a:r>
            <a:r>
              <a:rPr lang="zh-CN" altLang="en-US">
                <a:solidFill>
                  <a:srgbClr val="FF0000"/>
                </a:solidFill>
              </a:rPr>
              <a:t>begin from 1</a:t>
            </a:r>
          </a:p>
          <a:p>
            <a:r>
              <a:rPr lang="zh-CN" altLang="en-US"/>
              <a:t>The matrix indices must be </a:t>
            </a:r>
            <a:r>
              <a:rPr lang="zh-CN" altLang="en-US">
                <a:solidFill>
                  <a:srgbClr val="FF0000"/>
                </a:solidFill>
              </a:rPr>
              <a:t>positive integer</a:t>
            </a:r>
          </a:p>
        </p:txBody>
      </p:sp>
      <p:pic>
        <p:nvPicPr>
          <p:cNvPr id="8" name="图片 7"/>
          <p:cNvPicPr>
            <a:picLocks noChangeAspect="1"/>
          </p:cNvPicPr>
          <p:nvPr/>
        </p:nvPicPr>
        <p:blipFill>
          <a:blip r:embed="rId3"/>
          <a:stretch>
            <a:fillRect/>
          </a:stretch>
        </p:blipFill>
        <p:spPr>
          <a:xfrm>
            <a:off x="2520950" y="3040380"/>
            <a:ext cx="7035800" cy="32073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Operators (arithmetic) </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12</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
        <p:nvSpPr>
          <p:cNvPr id="3" name="内容占位符 2"/>
          <p:cNvSpPr>
            <a:spLocks noGrp="1"/>
          </p:cNvSpPr>
          <p:nvPr>
            <p:ph sz="half" idx="1"/>
          </p:nvPr>
        </p:nvSpPr>
        <p:spPr>
          <a:xfrm>
            <a:off x="838200" y="1847850"/>
            <a:ext cx="8562340" cy="4351655"/>
          </a:xfrm>
        </p:spPr>
        <p:txBody>
          <a:bodyPr/>
          <a:lstStyle/>
          <a:p>
            <a:r>
              <a:rPr lang="en-US" altLang="zh-CN" b="1">
                <a:solidFill>
                  <a:schemeClr val="tx1"/>
                </a:solidFill>
              </a:rPr>
              <a:t>Go and Try them!</a:t>
            </a:r>
          </a:p>
        </p:txBody>
      </p:sp>
      <p:pic>
        <p:nvPicPr>
          <p:cNvPr id="5" name="图片 4"/>
          <p:cNvPicPr>
            <a:picLocks noChangeAspect="1"/>
          </p:cNvPicPr>
          <p:nvPr/>
        </p:nvPicPr>
        <p:blipFill>
          <a:blip r:embed="rId3"/>
          <a:stretch>
            <a:fillRect/>
          </a:stretch>
        </p:blipFill>
        <p:spPr>
          <a:xfrm>
            <a:off x="2863850" y="2703195"/>
            <a:ext cx="3906520" cy="23082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Matrices Operations</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13</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
        <p:nvSpPr>
          <p:cNvPr id="3" name="内容占位符 2"/>
          <p:cNvSpPr>
            <a:spLocks noGrp="1"/>
          </p:cNvSpPr>
          <p:nvPr>
            <p:ph sz="half" idx="1"/>
          </p:nvPr>
        </p:nvSpPr>
        <p:spPr>
          <a:xfrm>
            <a:off x="838200" y="1847850"/>
            <a:ext cx="8562340" cy="4351655"/>
          </a:xfrm>
        </p:spPr>
        <p:txBody>
          <a:bodyPr/>
          <a:lstStyle/>
          <a:p>
            <a:r>
              <a:rPr lang="en-US" altLang="zh-CN" b="1">
                <a:solidFill>
                  <a:schemeClr val="tx1"/>
                </a:solidFill>
              </a:rPr>
              <a:t>Go and Try them!</a:t>
            </a:r>
          </a:p>
        </p:txBody>
      </p:sp>
      <p:pic>
        <p:nvPicPr>
          <p:cNvPr id="9" name="图片 8"/>
          <p:cNvPicPr>
            <a:picLocks noChangeAspect="1"/>
          </p:cNvPicPr>
          <p:nvPr/>
        </p:nvPicPr>
        <p:blipFill>
          <a:blip r:embed="rId3"/>
          <a:stretch>
            <a:fillRect/>
          </a:stretch>
        </p:blipFill>
        <p:spPr>
          <a:xfrm>
            <a:off x="2794635" y="2502535"/>
            <a:ext cx="6855460" cy="369697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p14:cNvContentPartPr/>
              <p14:nvPr/>
            </p14:nvContentPartPr>
            <p14:xfrm>
              <a:off x="5698490" y="3330575"/>
              <a:ext cx="173990" cy="147320"/>
            </p14:xfrm>
          </p:contentPart>
        </mc:Choice>
        <mc:Fallback xmlns="">
          <p:pic>
            <p:nvPicPr>
              <p:cNvPr id="10" name="墨迹 9"/>
            </p:nvPicPr>
            <p:blipFill>
              <a:blip r:embed="rId5"/>
            </p:blipFill>
            <p:spPr>
              <a:xfrm>
                <a:off x="5698490" y="3330575"/>
                <a:ext cx="173990" cy="1473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1" name="墨迹 10"/>
              <p14:cNvContentPartPr/>
              <p14:nvPr/>
            </p14:nvContentPartPr>
            <p14:xfrm>
              <a:off x="7494270" y="3281680"/>
              <a:ext cx="174625" cy="152400"/>
            </p14:xfrm>
          </p:contentPart>
        </mc:Choice>
        <mc:Fallback xmlns="">
          <p:pic>
            <p:nvPicPr>
              <p:cNvPr id="11" name="墨迹 10"/>
            </p:nvPicPr>
            <p:blipFill>
              <a:blip r:embed="rId7"/>
            </p:blipFill>
            <p:spPr>
              <a:xfrm>
                <a:off x="7494270" y="3281680"/>
                <a:ext cx="174625" cy="15240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2" name="墨迹 11"/>
              <p14:cNvContentPartPr/>
              <p14:nvPr/>
            </p14:nvContentPartPr>
            <p14:xfrm>
              <a:off x="5834380" y="2987675"/>
              <a:ext cx="1687195" cy="315595"/>
            </p14:xfrm>
          </p:contentPart>
        </mc:Choice>
        <mc:Fallback xmlns="">
          <p:pic>
            <p:nvPicPr>
              <p:cNvPr id="12" name="墨迹 11"/>
            </p:nvPicPr>
            <p:blipFill>
              <a:blip r:embed="rId9"/>
            </p:blipFill>
            <p:spPr>
              <a:xfrm>
                <a:off x="5834380" y="2987675"/>
                <a:ext cx="1687195" cy="31559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p14:cNvContentPartPr/>
              <p14:nvPr/>
            </p14:nvContentPartPr>
            <p14:xfrm>
              <a:off x="6384290" y="3689985"/>
              <a:ext cx="195580" cy="163195"/>
            </p14:xfrm>
          </p:contentPart>
        </mc:Choice>
        <mc:Fallback xmlns="">
          <p:pic>
            <p:nvPicPr>
              <p:cNvPr id="13" name="墨迹 12"/>
            </p:nvPicPr>
            <p:blipFill>
              <a:blip r:embed="rId11"/>
            </p:blipFill>
            <p:spPr>
              <a:xfrm>
                <a:off x="6384290" y="3689985"/>
                <a:ext cx="195580" cy="16319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p14:cNvContentPartPr/>
              <p14:nvPr/>
            </p14:nvContentPartPr>
            <p14:xfrm>
              <a:off x="6569075" y="3706495"/>
              <a:ext cx="1627505" cy="304800"/>
            </p14:xfrm>
          </p:contentPart>
        </mc:Choice>
        <mc:Fallback xmlns="">
          <p:pic>
            <p:nvPicPr>
              <p:cNvPr id="14" name="墨迹 13"/>
            </p:nvPicPr>
            <p:blipFill>
              <a:blip r:embed="rId13"/>
            </p:blipFill>
            <p:spPr>
              <a:xfrm>
                <a:off x="6569075" y="3706495"/>
                <a:ext cx="1627505" cy="30480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5" name="墨迹 14"/>
              <p14:cNvContentPartPr/>
              <p14:nvPr/>
            </p14:nvContentPartPr>
            <p14:xfrm>
              <a:off x="8136890" y="3608070"/>
              <a:ext cx="233680" cy="217805"/>
            </p14:xfrm>
          </p:contentPart>
        </mc:Choice>
        <mc:Fallback xmlns="">
          <p:pic>
            <p:nvPicPr>
              <p:cNvPr id="15" name="墨迹 14"/>
            </p:nvPicPr>
            <p:blipFill>
              <a:blip r:embed="rId15"/>
            </p:blipFill>
            <p:spPr>
              <a:xfrm>
                <a:off x="8136890" y="3608070"/>
                <a:ext cx="233680" cy="21780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p14:cNvContentPartPr/>
              <p14:nvPr/>
            </p14:nvContentPartPr>
            <p14:xfrm>
              <a:off x="4043680" y="6046470"/>
              <a:ext cx="190500" cy="16510"/>
            </p14:xfrm>
          </p:contentPart>
        </mc:Choice>
        <mc:Fallback xmlns="">
          <p:pic>
            <p:nvPicPr>
              <p:cNvPr id="16" name="墨迹 15"/>
            </p:nvPicPr>
            <p:blipFill>
              <a:blip r:embed="rId17"/>
            </p:blipFill>
            <p:spPr>
              <a:xfrm>
                <a:off x="4043680" y="6046470"/>
                <a:ext cx="190500" cy="1651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p14:cNvContentPartPr/>
              <p14:nvPr/>
            </p14:nvContentPartPr>
            <p14:xfrm>
              <a:off x="4854575" y="5638800"/>
              <a:ext cx="179705" cy="15875"/>
            </p14:xfrm>
          </p:contentPart>
        </mc:Choice>
        <mc:Fallback xmlns="">
          <p:pic>
            <p:nvPicPr>
              <p:cNvPr id="17" name="墨迹 16"/>
            </p:nvPicPr>
            <p:blipFill>
              <a:blip r:embed="rId19"/>
            </p:blipFill>
            <p:spPr>
              <a:xfrm>
                <a:off x="4854575" y="5638800"/>
                <a:ext cx="179705" cy="15875"/>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p14:cNvContentPartPr/>
              <p14:nvPr/>
            </p14:nvContentPartPr>
            <p14:xfrm>
              <a:off x="5474970" y="3292475"/>
              <a:ext cx="1230630" cy="217805"/>
            </p14:xfrm>
          </p:contentPart>
        </mc:Choice>
        <mc:Fallback xmlns="">
          <p:pic>
            <p:nvPicPr>
              <p:cNvPr id="18" name="墨迹 17"/>
            </p:nvPicPr>
            <p:blipFill>
              <a:blip r:embed="rId21"/>
            </p:blipFill>
            <p:spPr>
              <a:xfrm>
                <a:off x="5474970" y="3292475"/>
                <a:ext cx="1230630" cy="217805"/>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p14:cNvContentPartPr/>
              <p14:nvPr/>
            </p14:nvContentPartPr>
            <p14:xfrm>
              <a:off x="7434580" y="3112770"/>
              <a:ext cx="370205" cy="746125"/>
            </p14:xfrm>
          </p:contentPart>
        </mc:Choice>
        <mc:Fallback xmlns="">
          <p:pic>
            <p:nvPicPr>
              <p:cNvPr id="19" name="墨迹 18"/>
            </p:nvPicPr>
            <p:blipFill>
              <a:blip r:embed="rId23"/>
            </p:blipFill>
            <p:spPr>
              <a:xfrm>
                <a:off x="7434580" y="3112770"/>
                <a:ext cx="370205" cy="746125"/>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p14:cNvContentPartPr/>
              <p14:nvPr/>
            </p14:nvContentPartPr>
            <p14:xfrm>
              <a:off x="6253480" y="4495800"/>
              <a:ext cx="1153795" cy="43180"/>
            </p14:xfrm>
          </p:contentPart>
        </mc:Choice>
        <mc:Fallback xmlns="">
          <p:pic>
            <p:nvPicPr>
              <p:cNvPr id="20" name="墨迹 19"/>
            </p:nvPicPr>
            <p:blipFill>
              <a:blip r:embed="rId25"/>
            </p:blipFill>
            <p:spPr>
              <a:xfrm>
                <a:off x="6253480" y="4495800"/>
                <a:ext cx="1153795" cy="43180"/>
              </a:xfrm>
              <a:prstGeom prst="rect"/>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Operators (Element by Element)</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14</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
        <p:nvSpPr>
          <p:cNvPr id="3" name="内容占位符 2"/>
          <p:cNvSpPr>
            <a:spLocks noGrp="1"/>
          </p:cNvSpPr>
          <p:nvPr>
            <p:ph sz="half" idx="1"/>
          </p:nvPr>
        </p:nvSpPr>
        <p:spPr>
          <a:xfrm>
            <a:off x="838200" y="1847850"/>
            <a:ext cx="8562340" cy="4351655"/>
          </a:xfrm>
        </p:spPr>
        <p:txBody>
          <a:bodyPr/>
          <a:lstStyle/>
          <a:p>
            <a:r>
              <a:rPr lang="en-US" altLang="zh-CN" b="1">
                <a:solidFill>
                  <a:schemeClr val="tx1"/>
                </a:solidFill>
              </a:rPr>
              <a:t>Go and Try them!</a:t>
            </a:r>
          </a:p>
        </p:txBody>
      </p:sp>
      <p:pic>
        <p:nvPicPr>
          <p:cNvPr id="5" name="图片 4"/>
          <p:cNvPicPr>
            <a:picLocks noChangeAspect="1"/>
          </p:cNvPicPr>
          <p:nvPr/>
        </p:nvPicPr>
        <p:blipFill>
          <a:blip r:embed="rId3"/>
          <a:stretch>
            <a:fillRect/>
          </a:stretch>
        </p:blipFill>
        <p:spPr>
          <a:xfrm>
            <a:off x="441325" y="2893695"/>
            <a:ext cx="3742690" cy="1069975"/>
          </a:xfrm>
          <a:prstGeom prst="rect">
            <a:avLst/>
          </a:prstGeom>
        </p:spPr>
      </p:pic>
      <p:pic>
        <p:nvPicPr>
          <p:cNvPr id="8" name="图片 7"/>
          <p:cNvPicPr>
            <a:picLocks noChangeAspect="1"/>
          </p:cNvPicPr>
          <p:nvPr/>
        </p:nvPicPr>
        <p:blipFill>
          <a:blip r:embed="rId4"/>
          <a:stretch>
            <a:fillRect/>
          </a:stretch>
        </p:blipFill>
        <p:spPr>
          <a:xfrm>
            <a:off x="4588510" y="2138045"/>
            <a:ext cx="7108825" cy="4180205"/>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墨迹 9"/>
              <p14:cNvContentPartPr/>
              <p14:nvPr/>
            </p14:nvContentPartPr>
            <p14:xfrm>
              <a:off x="8071485" y="3760470"/>
              <a:ext cx="217805" cy="130810"/>
            </p14:xfrm>
          </p:contentPart>
        </mc:Choice>
        <mc:Fallback xmlns="">
          <p:pic>
            <p:nvPicPr>
              <p:cNvPr id="10" name="墨迹 9"/>
            </p:nvPicPr>
            <p:blipFill>
              <a:blip r:embed="rId6"/>
            </p:blipFill>
            <p:spPr>
              <a:xfrm>
                <a:off x="8071485" y="3760470"/>
                <a:ext cx="217805" cy="13081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1" name="墨迹 10"/>
              <p14:cNvContentPartPr/>
              <p14:nvPr/>
            </p14:nvContentPartPr>
            <p14:xfrm>
              <a:off x="9312275" y="3760470"/>
              <a:ext cx="60325" cy="109220"/>
            </p14:xfrm>
          </p:contentPart>
        </mc:Choice>
        <mc:Fallback xmlns="">
          <p:pic>
            <p:nvPicPr>
              <p:cNvPr id="11" name="墨迹 10"/>
            </p:nvPicPr>
            <p:blipFill>
              <a:blip r:embed="rId8"/>
            </p:blipFill>
            <p:spPr>
              <a:xfrm>
                <a:off x="9312275" y="3760470"/>
                <a:ext cx="60325" cy="10922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2" name="墨迹 11"/>
              <p14:cNvContentPartPr/>
              <p14:nvPr/>
            </p14:nvContentPartPr>
            <p14:xfrm>
              <a:off x="9252585" y="3749675"/>
              <a:ext cx="114300" cy="125095"/>
            </p14:xfrm>
          </p:contentPart>
        </mc:Choice>
        <mc:Fallback xmlns="">
          <p:pic>
            <p:nvPicPr>
              <p:cNvPr id="12" name="墨迹 11"/>
            </p:nvPicPr>
            <p:blipFill>
              <a:blip r:embed="rId10"/>
            </p:blipFill>
            <p:spPr>
              <a:xfrm>
                <a:off x="9252585" y="3749675"/>
                <a:ext cx="114300" cy="125095"/>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3" name="墨迹 12"/>
              <p14:cNvContentPartPr/>
              <p14:nvPr/>
            </p14:nvContentPartPr>
            <p14:xfrm>
              <a:off x="9312275" y="3749675"/>
              <a:ext cx="48895" cy="10795"/>
            </p14:xfrm>
          </p:contentPart>
        </mc:Choice>
        <mc:Fallback xmlns="">
          <p:pic>
            <p:nvPicPr>
              <p:cNvPr id="13" name="墨迹 12"/>
            </p:nvPicPr>
            <p:blipFill>
              <a:blip r:embed="rId12"/>
            </p:blipFill>
            <p:spPr>
              <a:xfrm>
                <a:off x="9312275" y="3749675"/>
                <a:ext cx="48895" cy="10795"/>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4" name="墨迹 13"/>
              <p14:cNvContentPartPr/>
              <p14:nvPr/>
            </p14:nvContentPartPr>
            <p14:xfrm>
              <a:off x="10721975" y="3738880"/>
              <a:ext cx="212725" cy="135890"/>
            </p14:xfrm>
          </p:contentPart>
        </mc:Choice>
        <mc:Fallback xmlns="">
          <p:pic>
            <p:nvPicPr>
              <p:cNvPr id="14" name="墨迹 13"/>
            </p:nvPicPr>
            <p:blipFill>
              <a:blip r:embed="rId14"/>
            </p:blipFill>
            <p:spPr>
              <a:xfrm>
                <a:off x="10721975" y="3738880"/>
                <a:ext cx="212725" cy="13589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5" name="墨迹 14"/>
              <p14:cNvContentPartPr/>
              <p14:nvPr/>
            </p14:nvContentPartPr>
            <p14:xfrm>
              <a:off x="745490" y="3543300"/>
              <a:ext cx="2813685" cy="21590"/>
            </p14:xfrm>
          </p:contentPart>
        </mc:Choice>
        <mc:Fallback xmlns="">
          <p:pic>
            <p:nvPicPr>
              <p:cNvPr id="15" name="墨迹 14"/>
            </p:nvPicPr>
            <p:blipFill>
              <a:blip r:embed="rId16"/>
            </p:blipFill>
            <p:spPr>
              <a:xfrm>
                <a:off x="745490" y="3543300"/>
                <a:ext cx="2813685" cy="21590"/>
              </a:xfrm>
              <a:prstGeom prst="rect"/>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Display Facilities</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15</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
        <p:nvSpPr>
          <p:cNvPr id="3" name="内容占位符 2"/>
          <p:cNvSpPr>
            <a:spLocks noGrp="1"/>
          </p:cNvSpPr>
          <p:nvPr>
            <p:ph sz="half" idx="1"/>
          </p:nvPr>
        </p:nvSpPr>
        <p:spPr>
          <a:xfrm>
            <a:off x="838200" y="1847850"/>
            <a:ext cx="8562340" cy="4351655"/>
          </a:xfrm>
        </p:spPr>
        <p:txBody>
          <a:bodyPr/>
          <a:lstStyle/>
          <a:p>
            <a:r>
              <a:rPr lang="en-US" altLang="zh-CN" b="1">
                <a:solidFill>
                  <a:schemeClr val="tx1"/>
                </a:solidFill>
              </a:rPr>
              <a:t>Go and Try them!</a:t>
            </a:r>
          </a:p>
        </p:txBody>
      </p:sp>
      <p:pic>
        <p:nvPicPr>
          <p:cNvPr id="9" name="图片 8"/>
          <p:cNvPicPr>
            <a:picLocks noChangeAspect="1"/>
          </p:cNvPicPr>
          <p:nvPr/>
        </p:nvPicPr>
        <p:blipFill>
          <a:blip r:embed="rId3"/>
          <a:stretch>
            <a:fillRect/>
          </a:stretch>
        </p:blipFill>
        <p:spPr>
          <a:xfrm>
            <a:off x="4360545" y="2145030"/>
            <a:ext cx="6320790" cy="3933825"/>
          </a:xfrm>
          <a:prstGeom prst="rect">
            <a:avLst/>
          </a:prstGeom>
        </p:spPr>
      </p:pic>
      <p:sp>
        <p:nvSpPr>
          <p:cNvPr id="10" name="文本框 9"/>
          <p:cNvSpPr txBox="1"/>
          <p:nvPr/>
        </p:nvSpPr>
        <p:spPr>
          <a:xfrm>
            <a:off x="5367020" y="2145030"/>
            <a:ext cx="4185920" cy="583565"/>
          </a:xfrm>
          <a:prstGeom prst="rect">
            <a:avLst/>
          </a:prstGeom>
          <a:noFill/>
        </p:spPr>
        <p:txBody>
          <a:bodyPr wrap="square" rtlCol="0" anchor="t">
            <a:spAutoFit/>
          </a:bodyPr>
          <a:lstStyle/>
          <a:p>
            <a:r>
              <a:rPr lang="zh-CN" altLang="en-US" sz="1600">
                <a:solidFill>
                  <a:srgbClr val="FF0000"/>
                </a:solidFill>
              </a:rPr>
              <a:t>Create an x-array of 100 samples </a:t>
            </a:r>
          </a:p>
          <a:p>
            <a:r>
              <a:rPr lang="zh-CN" altLang="en-US" sz="1600">
                <a:solidFill>
                  <a:srgbClr val="FF0000"/>
                </a:solidFill>
              </a:rPr>
              <a:t>between 0 and 4 and 4π.</a:t>
            </a:r>
          </a:p>
        </p:txBody>
      </p:sp>
      <p:cxnSp>
        <p:nvCxnSpPr>
          <p:cNvPr id="11" name="直接箭头连接符 10"/>
          <p:cNvCxnSpPr/>
          <p:nvPr/>
        </p:nvCxnSpPr>
        <p:spPr>
          <a:xfrm flipV="1">
            <a:off x="5918835" y="2728595"/>
            <a:ext cx="273050" cy="52260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2" name="墨迹 11"/>
              <p14:cNvContentPartPr/>
              <p14:nvPr/>
            </p14:nvContentPartPr>
            <p14:xfrm>
              <a:off x="6591300" y="2536190"/>
              <a:ext cx="337185" cy="21590"/>
            </p14:xfrm>
          </p:contentPart>
        </mc:Choice>
        <mc:Fallback xmlns="">
          <p:pic>
            <p:nvPicPr>
              <p:cNvPr id="12" name="墨迹 11"/>
            </p:nvPicPr>
            <p:blipFill>
              <a:blip r:embed="rId5"/>
            </p:blipFill>
            <p:spPr>
              <a:xfrm>
                <a:off x="6591300" y="2536190"/>
                <a:ext cx="337185" cy="2159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3" name="墨迹 12"/>
              <p14:cNvContentPartPr/>
              <p14:nvPr/>
            </p14:nvContentPartPr>
            <p14:xfrm>
              <a:off x="6106795" y="3429000"/>
              <a:ext cx="179705" cy="360"/>
            </p14:xfrm>
          </p:contentPart>
        </mc:Choice>
        <mc:Fallback xmlns="">
          <p:pic>
            <p:nvPicPr>
              <p:cNvPr id="13" name="墨迹 12"/>
            </p:nvPicPr>
            <p:blipFill>
              <a:blip r:embed="rId7"/>
            </p:blipFill>
            <p:spPr>
              <a:xfrm>
                <a:off x="6106795" y="3429000"/>
                <a:ext cx="179705" cy="3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4" name="墨迹 13"/>
              <p14:cNvContentPartPr/>
              <p14:nvPr/>
            </p14:nvContentPartPr>
            <p14:xfrm>
              <a:off x="6389370" y="3461385"/>
              <a:ext cx="207010" cy="360"/>
            </p14:xfrm>
          </p:contentPart>
        </mc:Choice>
        <mc:Fallback xmlns="">
          <p:pic>
            <p:nvPicPr>
              <p:cNvPr id="14" name="墨迹 13"/>
            </p:nvPicPr>
            <p:blipFill>
              <a:blip r:embed="rId9"/>
            </p:blipFill>
            <p:spPr>
              <a:xfrm>
                <a:off x="6389370" y="3461385"/>
                <a:ext cx="207010" cy="36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5" name="墨迹 14"/>
              <p14:cNvContentPartPr/>
              <p14:nvPr/>
            </p14:nvContentPartPr>
            <p14:xfrm>
              <a:off x="6732270" y="3472180"/>
              <a:ext cx="359410" cy="10795"/>
            </p14:xfrm>
          </p:contentPart>
        </mc:Choice>
        <mc:Fallback xmlns="">
          <p:pic>
            <p:nvPicPr>
              <p:cNvPr id="15" name="墨迹 14"/>
            </p:nvPicPr>
            <p:blipFill>
              <a:blip r:embed="rId11"/>
            </p:blipFill>
            <p:spPr>
              <a:xfrm>
                <a:off x="6732270" y="3472180"/>
                <a:ext cx="359410" cy="1079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6" name="墨迹 15"/>
              <p14:cNvContentPartPr/>
              <p14:nvPr/>
            </p14:nvContentPartPr>
            <p14:xfrm>
              <a:off x="8223885" y="3107690"/>
              <a:ext cx="10795" cy="360"/>
            </p14:xfrm>
          </p:contentPart>
        </mc:Choice>
        <mc:Fallback xmlns="">
          <p:pic>
            <p:nvPicPr>
              <p:cNvPr id="16" name="墨迹 15"/>
            </p:nvPicPr>
            <p:blipFill>
              <a:blip r:embed="rId13"/>
            </p:blipFill>
            <p:spPr>
              <a:xfrm>
                <a:off x="8223885" y="3107690"/>
                <a:ext cx="10795" cy="3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7" name="墨迹 16"/>
              <p14:cNvContentPartPr/>
              <p14:nvPr/>
            </p14:nvContentPartPr>
            <p14:xfrm>
              <a:off x="8223885" y="2944495"/>
              <a:ext cx="10795" cy="360"/>
            </p14:xfrm>
          </p:contentPart>
        </mc:Choice>
        <mc:Fallback xmlns="">
          <p:pic>
            <p:nvPicPr>
              <p:cNvPr id="17" name="墨迹 16"/>
            </p:nvPicPr>
            <p:blipFill>
              <a:blip r:embed="rId13"/>
            </p:blipFill>
            <p:spPr>
              <a:xfrm>
                <a:off x="8223885" y="2944495"/>
                <a:ext cx="10795" cy="36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8" name="墨迹 17"/>
              <p14:cNvContentPartPr/>
              <p14:nvPr/>
            </p14:nvContentPartPr>
            <p14:xfrm>
              <a:off x="8261985" y="2824480"/>
              <a:ext cx="10795" cy="360"/>
            </p14:xfrm>
          </p:contentPart>
        </mc:Choice>
        <mc:Fallback xmlns="">
          <p:pic>
            <p:nvPicPr>
              <p:cNvPr id="18" name="墨迹 17"/>
            </p:nvPicPr>
            <p:blipFill>
              <a:blip r:embed="rId13"/>
            </p:blipFill>
            <p:spPr>
              <a:xfrm>
                <a:off x="8261985" y="2824480"/>
                <a:ext cx="10795" cy="36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9" name="墨迹 18"/>
              <p14:cNvContentPartPr/>
              <p14:nvPr/>
            </p14:nvContentPartPr>
            <p14:xfrm>
              <a:off x="8267700" y="2699385"/>
              <a:ext cx="10795" cy="360"/>
            </p14:xfrm>
          </p:contentPart>
        </mc:Choice>
        <mc:Fallback xmlns="">
          <p:pic>
            <p:nvPicPr>
              <p:cNvPr id="19" name="墨迹 18"/>
            </p:nvPicPr>
            <p:blipFill>
              <a:blip r:embed="rId13"/>
            </p:blipFill>
            <p:spPr>
              <a:xfrm>
                <a:off x="8267700" y="2699385"/>
                <a:ext cx="10795" cy="36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20" name="墨迹 19"/>
              <p14:cNvContentPartPr/>
              <p14:nvPr/>
            </p14:nvContentPartPr>
            <p14:xfrm>
              <a:off x="8310880" y="2579370"/>
              <a:ext cx="10795" cy="360"/>
            </p14:xfrm>
          </p:contentPart>
        </mc:Choice>
        <mc:Fallback xmlns="">
          <p:pic>
            <p:nvPicPr>
              <p:cNvPr id="20" name="墨迹 19"/>
            </p:nvPicPr>
            <p:blipFill>
              <a:blip r:embed="rId13"/>
            </p:blipFill>
            <p:spPr>
              <a:xfrm>
                <a:off x="8310880" y="2579370"/>
                <a:ext cx="10795" cy="36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21" name="墨迹 20"/>
              <p14:cNvContentPartPr/>
              <p14:nvPr/>
            </p14:nvContentPartPr>
            <p14:xfrm>
              <a:off x="8354695" y="2514600"/>
              <a:ext cx="10795" cy="360"/>
            </p14:xfrm>
          </p:contentPart>
        </mc:Choice>
        <mc:Fallback xmlns="">
          <p:pic>
            <p:nvPicPr>
              <p:cNvPr id="21" name="墨迹 20"/>
            </p:nvPicPr>
            <p:blipFill>
              <a:blip r:embed="rId13"/>
            </p:blipFill>
            <p:spPr>
              <a:xfrm>
                <a:off x="8354695" y="2514600"/>
                <a:ext cx="10795" cy="360"/>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22" name="墨迹 21"/>
              <p14:cNvContentPartPr/>
              <p14:nvPr/>
            </p14:nvContentPartPr>
            <p14:xfrm>
              <a:off x="5175885" y="3619500"/>
              <a:ext cx="767715" cy="32385"/>
            </p14:xfrm>
          </p:contentPart>
        </mc:Choice>
        <mc:Fallback xmlns="">
          <p:pic>
            <p:nvPicPr>
              <p:cNvPr id="22" name="墨迹 21"/>
            </p:nvPicPr>
            <p:blipFill>
              <a:blip r:embed="rId20"/>
            </p:blipFill>
            <p:spPr>
              <a:xfrm>
                <a:off x="5175885" y="3619500"/>
                <a:ext cx="767715" cy="32385"/>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23" name="墨迹 22"/>
              <p14:cNvContentPartPr/>
              <p14:nvPr/>
            </p14:nvContentPartPr>
            <p14:xfrm>
              <a:off x="5181600" y="3863975"/>
              <a:ext cx="516890" cy="360"/>
            </p14:xfrm>
          </p:contentPart>
        </mc:Choice>
        <mc:Fallback xmlns="">
          <p:pic>
            <p:nvPicPr>
              <p:cNvPr id="23" name="墨迹 22"/>
            </p:nvPicPr>
            <p:blipFill>
              <a:blip r:embed="rId22"/>
            </p:blipFill>
            <p:spPr>
              <a:xfrm>
                <a:off x="5181600" y="3863975"/>
                <a:ext cx="516890" cy="360"/>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24" name="墨迹 23"/>
              <p14:cNvContentPartPr/>
              <p14:nvPr/>
            </p14:nvContentPartPr>
            <p14:xfrm>
              <a:off x="5279390" y="4070985"/>
              <a:ext cx="675005" cy="10795"/>
            </p14:xfrm>
          </p:contentPart>
        </mc:Choice>
        <mc:Fallback xmlns="">
          <p:pic>
            <p:nvPicPr>
              <p:cNvPr id="24" name="墨迹 23"/>
            </p:nvPicPr>
            <p:blipFill>
              <a:blip r:embed="rId24"/>
            </p:blipFill>
            <p:spPr>
              <a:xfrm>
                <a:off x="5279390" y="4070985"/>
                <a:ext cx="675005" cy="10795"/>
              </a:xfrm>
              <a:prstGeom prst="rect"/>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Display Facilities</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16</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
        <p:nvSpPr>
          <p:cNvPr id="3" name="内容占位符 2"/>
          <p:cNvSpPr>
            <a:spLocks noGrp="1"/>
          </p:cNvSpPr>
          <p:nvPr>
            <p:ph sz="half" idx="1"/>
          </p:nvPr>
        </p:nvSpPr>
        <p:spPr>
          <a:xfrm>
            <a:off x="838200" y="1847850"/>
            <a:ext cx="8562340" cy="4351655"/>
          </a:xfrm>
        </p:spPr>
        <p:txBody>
          <a:bodyPr/>
          <a:lstStyle/>
          <a:p>
            <a:r>
              <a:rPr lang="en-US" altLang="zh-CN" b="1">
                <a:solidFill>
                  <a:schemeClr val="tx1"/>
                </a:solidFill>
              </a:rPr>
              <a:t>Go and Try them!</a:t>
            </a:r>
          </a:p>
        </p:txBody>
      </p:sp>
      <p:pic>
        <p:nvPicPr>
          <p:cNvPr id="5" name="图片 4"/>
          <p:cNvPicPr>
            <a:picLocks noChangeAspect="1"/>
          </p:cNvPicPr>
          <p:nvPr/>
        </p:nvPicPr>
        <p:blipFill>
          <a:blip r:embed="rId3"/>
          <a:stretch>
            <a:fillRect/>
          </a:stretch>
        </p:blipFill>
        <p:spPr>
          <a:xfrm>
            <a:off x="2432685" y="2736215"/>
            <a:ext cx="6715760" cy="29006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Operators (relational </a:t>
            </a:r>
            <a:r>
              <a:rPr kumimoji="1" lang="en-US" altLang="zh-SG" dirty="0">
                <a:solidFill>
                  <a:srgbClr val="FF0000"/>
                </a:solidFill>
              </a:rPr>
              <a:t>logical</a:t>
            </a:r>
            <a:r>
              <a:rPr kumimoji="1" lang="en-US" altLang="zh-SG" dirty="0"/>
              <a:t>)</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17</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
        <p:nvSpPr>
          <p:cNvPr id="3" name="内容占位符 2"/>
          <p:cNvSpPr>
            <a:spLocks noGrp="1"/>
          </p:cNvSpPr>
          <p:nvPr>
            <p:ph sz="half" idx="1"/>
          </p:nvPr>
        </p:nvSpPr>
        <p:spPr>
          <a:xfrm>
            <a:off x="838200" y="1847850"/>
            <a:ext cx="8562340" cy="4351655"/>
          </a:xfrm>
        </p:spPr>
        <p:txBody>
          <a:bodyPr/>
          <a:lstStyle/>
          <a:p>
            <a:r>
              <a:rPr lang="en-US" altLang="zh-CN" b="1">
                <a:solidFill>
                  <a:schemeClr val="tx1"/>
                </a:solidFill>
              </a:rPr>
              <a:t>Go and Try them!</a:t>
            </a:r>
          </a:p>
        </p:txBody>
      </p:sp>
      <p:pic>
        <p:nvPicPr>
          <p:cNvPr id="8" name="图片 7"/>
          <p:cNvPicPr>
            <a:picLocks noChangeAspect="1"/>
          </p:cNvPicPr>
          <p:nvPr/>
        </p:nvPicPr>
        <p:blipFill>
          <a:blip r:embed="rId3"/>
          <a:stretch>
            <a:fillRect/>
          </a:stretch>
        </p:blipFill>
        <p:spPr>
          <a:xfrm>
            <a:off x="3961765" y="2660650"/>
            <a:ext cx="3673475" cy="31451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Use of M Use of M-File</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18</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内容占位符 4"/>
          <p:cNvPicPr>
            <a:picLocks noGrp="1" noChangeAspect="1"/>
          </p:cNvPicPr>
          <p:nvPr>
            <p:ph sz="half" idx="1"/>
          </p:nvPr>
        </p:nvPicPr>
        <p:blipFill>
          <a:blip r:embed="rId3"/>
          <a:stretch>
            <a:fillRect/>
          </a:stretch>
        </p:blipFill>
        <p:spPr>
          <a:xfrm>
            <a:off x="1409065" y="1847850"/>
            <a:ext cx="741997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Use of M Use of M-File</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19</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内容占位符 4"/>
          <p:cNvPicPr>
            <a:picLocks noGrp="1" noChangeAspect="1"/>
          </p:cNvPicPr>
          <p:nvPr>
            <p:ph sz="half" idx="1"/>
          </p:nvPr>
        </p:nvPicPr>
        <p:blipFill>
          <a:blip r:embed="rId3"/>
          <a:stretch>
            <a:fillRect/>
          </a:stretch>
        </p:blipFill>
        <p:spPr>
          <a:xfrm>
            <a:off x="1390015" y="1847850"/>
            <a:ext cx="7457440"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s protoboard"/>
          <p:cNvPicPr>
            <a:picLocks noChangeAspect="1"/>
          </p:cNvPicPr>
          <p:nvPr/>
        </p:nvPicPr>
        <p:blipFill rotWithShape="1">
          <a:blip r:embed="rId3"/>
          <a:srcRect r="5882" b="-1"/>
          <a:stretch>
            <a:fillRect/>
          </a:stretch>
        </p:blipFill>
        <p:spPr>
          <a:xfrm>
            <a:off x="0" y="0"/>
            <a:ext cx="8169275" cy="685800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7575550" y="2200275"/>
            <a:ext cx="4616450" cy="263525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a:solidFill>
                  <a:schemeClr val="tx1"/>
                </a:solidFill>
              </a:rPr>
              <a:t>1. Matlab overview</a:t>
            </a:r>
          </a:p>
          <a:p>
            <a:pPr algn="l"/>
            <a:r>
              <a:rPr lang="en-US" sz="2400">
                <a:solidFill>
                  <a:schemeClr val="tx1"/>
                </a:solidFill>
              </a:rPr>
              <a:t>2. TCP Connections via Matlab</a:t>
            </a:r>
          </a:p>
          <a:p>
            <a:pPr algn="l"/>
            <a:r>
              <a:rPr lang="en-US" sz="2400">
                <a:solidFill>
                  <a:schemeClr val="tx1"/>
                </a:solidFill>
              </a:rPr>
              <a:t>3. UDP Connections via Matlab</a:t>
            </a:r>
          </a:p>
        </p:txBody>
      </p:sp>
      <p:sp>
        <p:nvSpPr>
          <p:cNvPr id="2" name="标题 1"/>
          <p:cNvSpPr>
            <a:spLocks noGrp="1"/>
          </p:cNvSpPr>
          <p:nvPr>
            <p:ph type="ctrTitle"/>
          </p:nvPr>
        </p:nvSpPr>
        <p:spPr>
          <a:xfrm>
            <a:off x="8332470" y="977900"/>
            <a:ext cx="3300095" cy="1538605"/>
          </a:xfrm>
          <a:effectLst>
            <a:outerShdw blurRad="50800" dist="38100" dir="2700000" algn="tl" rotWithShape="0">
              <a:prstClr val="black">
                <a:alpha val="40000"/>
              </a:prstClr>
            </a:outerShdw>
          </a:effectLst>
        </p:spPr>
        <p:txBody>
          <a:bodyPr>
            <a:normAutofit/>
            <a:scene3d>
              <a:camera prst="orthographicFront"/>
              <a:lightRig rig="soft" dir="t">
                <a:rot lat="0" lon="0" rev="15600000"/>
              </a:lightRig>
            </a:scene3d>
            <a:sp3d extrusionH="57150" prstMaterial="softEdge">
              <a:bevelT w="25400" h="38100"/>
            </a:sp3d>
          </a:bodyPr>
          <a:lstStyle/>
          <a:p>
            <a:r>
              <a:rPr kumimoji="1" lang="en-US" altLang="zh-SG" sz="5200" dirty="0">
                <a:latin typeface="Arial Unicode MS" panose="020B0604020202020204" charset="-122"/>
                <a:ea typeface="Arial Unicode MS" panose="020B0604020202020204" charset="-122"/>
                <a:sym typeface="+mn-ea"/>
              </a:rPr>
              <a:t>Goals </a:t>
            </a:r>
            <a:endParaRPr kumimoji="1" lang="en-US" altLang="zh-SG" sz="5200" b="1" dirty="0">
              <a:solidFill>
                <a:schemeClr val="accent4"/>
              </a:solidFill>
              <a:effectLst/>
              <a:latin typeface="Arial Unicode MS" panose="020B0604020202020204" charset="-122"/>
              <a:ea typeface="Arial Unicode MS" panose="020B0604020202020204" charset="-122"/>
              <a:sym typeface="+mn-ea"/>
            </a:endParaRPr>
          </a:p>
        </p:txBody>
      </p:sp>
      <p:sp>
        <p:nvSpPr>
          <p:cNvPr id="7" name="日期占位符 6"/>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8" name="灯片编号占位符 7"/>
          <p:cNvSpPr>
            <a:spLocks noGrp="1"/>
          </p:cNvSpPr>
          <p:nvPr>
            <p:ph type="sldNum" sz="quarter" idx="12"/>
          </p:nvPr>
        </p:nvSpPr>
        <p:spPr/>
        <p:txBody>
          <a:bodyPr/>
          <a:lstStyle/>
          <a:p>
            <a:fld id="{48E26B13-A32A-2449-A219-725FF01D53B5}" type="slidenum">
              <a:rPr kumimoji="1" lang="zh-SG" altLang="en-US" smtClean="0"/>
              <a:t>2</a:t>
            </a:fld>
            <a:endParaRPr kumimoji="1" lang="zh-SG" altLang="en-US"/>
          </a:p>
        </p:txBody>
      </p:sp>
      <p:sp>
        <p:nvSpPr>
          <p:cNvPr id="4" name="页脚占位符 3"/>
          <p:cNvSpPr>
            <a:spLocks noGrp="1"/>
          </p:cNvSpPr>
          <p:nvPr>
            <p:ph type="ftr" sz="quarter" idx="11"/>
          </p:nvPr>
        </p:nvSpPr>
        <p:spPr/>
        <p:txBody>
          <a:bodyPr/>
          <a:lstStyle/>
          <a:p>
            <a:r>
              <a:rPr kumimoji="1" lang="zh-SG" altLang="en-US"/>
              <a:t>Principle of Computer Networks Experiment - Lesson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s protoboard"/>
          <p:cNvPicPr>
            <a:picLocks noChangeAspect="1"/>
          </p:cNvPicPr>
          <p:nvPr/>
        </p:nvPicPr>
        <p:blipFill rotWithShape="1">
          <a:blip r:embed="rId3"/>
          <a:srcRect r="5882" b="-1"/>
          <a:stretch>
            <a:fillRect/>
          </a:stretch>
        </p:blipFill>
        <p:spPr>
          <a:xfrm>
            <a:off x="0" y="0"/>
            <a:ext cx="8169275" cy="685800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7383145" y="2200275"/>
            <a:ext cx="4808855" cy="263525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a:solidFill>
                  <a:schemeClr val="bg1">
                    <a:lumMod val="65000"/>
                  </a:schemeClr>
                </a:solidFill>
              </a:rPr>
              <a:t>1. Matlab overview</a:t>
            </a:r>
          </a:p>
          <a:p>
            <a:pPr algn="l"/>
            <a:r>
              <a:rPr lang="en-US" sz="2400" b="1">
                <a:solidFill>
                  <a:schemeClr val="tx1"/>
                </a:solidFill>
              </a:rPr>
              <a:t>2. TCP Connections via Matlab</a:t>
            </a:r>
          </a:p>
          <a:p>
            <a:pPr algn="l"/>
            <a:r>
              <a:rPr lang="en-US" sz="2400">
                <a:solidFill>
                  <a:schemeClr val="bg1">
                    <a:lumMod val="65000"/>
                  </a:schemeClr>
                </a:solidFill>
              </a:rPr>
              <a:t>3. UDP Connections via Matlab</a:t>
            </a:r>
          </a:p>
        </p:txBody>
      </p:sp>
      <p:sp>
        <p:nvSpPr>
          <p:cNvPr id="2" name="标题 1"/>
          <p:cNvSpPr>
            <a:spLocks noGrp="1"/>
          </p:cNvSpPr>
          <p:nvPr>
            <p:ph type="ctrTitle"/>
          </p:nvPr>
        </p:nvSpPr>
        <p:spPr>
          <a:xfrm>
            <a:off x="8332470" y="977900"/>
            <a:ext cx="3300095" cy="1538605"/>
          </a:xfrm>
          <a:effectLst>
            <a:outerShdw blurRad="50800" dist="38100" dir="2700000" algn="tl" rotWithShape="0">
              <a:prstClr val="black">
                <a:alpha val="40000"/>
              </a:prstClr>
            </a:outerShdw>
          </a:effectLst>
        </p:spPr>
        <p:txBody>
          <a:bodyPr>
            <a:normAutofit/>
            <a:scene3d>
              <a:camera prst="orthographicFront"/>
              <a:lightRig rig="soft" dir="t">
                <a:rot lat="0" lon="0" rev="15600000"/>
              </a:lightRig>
            </a:scene3d>
            <a:sp3d extrusionH="57150" prstMaterial="softEdge">
              <a:bevelT w="25400" h="38100"/>
            </a:sp3d>
          </a:bodyPr>
          <a:lstStyle/>
          <a:p>
            <a:r>
              <a:rPr kumimoji="1" lang="en-US" altLang="zh-SG" sz="5200" dirty="0">
                <a:latin typeface="Arial Unicode MS" panose="020B0604020202020204" charset="-122"/>
                <a:ea typeface="Arial Unicode MS" panose="020B0604020202020204" charset="-122"/>
                <a:sym typeface="+mn-ea"/>
              </a:rPr>
              <a:t>Goals </a:t>
            </a:r>
            <a:endParaRPr kumimoji="1" lang="en-US" altLang="zh-SG" sz="5200" b="1" dirty="0">
              <a:solidFill>
                <a:schemeClr val="accent4"/>
              </a:solidFill>
              <a:effectLst/>
              <a:latin typeface="Arial Unicode MS" panose="020B0604020202020204" charset="-122"/>
              <a:ea typeface="Arial Unicode MS" panose="020B0604020202020204" charset="-122"/>
              <a:sym typeface="+mn-ea"/>
            </a:endParaRPr>
          </a:p>
        </p:txBody>
      </p:sp>
      <p:sp>
        <p:nvSpPr>
          <p:cNvPr id="7" name="日期占位符 6"/>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8" name="灯片编号占位符 7"/>
          <p:cNvSpPr>
            <a:spLocks noGrp="1"/>
          </p:cNvSpPr>
          <p:nvPr>
            <p:ph type="sldNum" sz="quarter" idx="12"/>
          </p:nvPr>
        </p:nvSpPr>
        <p:spPr/>
        <p:txBody>
          <a:bodyPr/>
          <a:lstStyle/>
          <a:p>
            <a:fld id="{48E26B13-A32A-2449-A219-725FF01D53B5}" type="slidenum">
              <a:rPr kumimoji="1" lang="zh-SG" altLang="en-US" smtClean="0"/>
              <a:t>20</a:t>
            </a:fld>
            <a:endParaRPr kumimoji="1" lang="zh-SG" altLang="en-US"/>
          </a:p>
        </p:txBody>
      </p:sp>
      <p:sp>
        <p:nvSpPr>
          <p:cNvPr id="4" name="页脚占位符 3"/>
          <p:cNvSpPr>
            <a:spLocks noGrp="1"/>
          </p:cNvSpPr>
          <p:nvPr>
            <p:ph type="ftr" sz="quarter" idx="11"/>
          </p:nvPr>
        </p:nvSpPr>
        <p:spPr/>
        <p:txBody>
          <a:bodyPr/>
          <a:lstStyle/>
          <a:p>
            <a:r>
              <a:rPr kumimoji="1" lang="zh-SG" altLang="en-US"/>
              <a:t>Principle of Computer Networks Experiment - Lesson 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TCP/IP Communication Overview</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rPr>
              <a:t>Overview</a:t>
            </a:r>
          </a:p>
          <a:p>
            <a:pPr lvl="1" algn="just"/>
            <a:r>
              <a:rPr kumimoji="1" lang="en-US" altLang="zh-SG" dirty="0">
                <a:ea typeface="雅痞-简" panose="020F0603040207020204" charset="-122"/>
                <a:cs typeface="+mn-lt"/>
              </a:rPr>
              <a:t>Transmission Control Protocol (TCP) is a transport protocol layered on top of the Internet Protocol (IP) and is one of the most used networking protocols. </a:t>
            </a:r>
          </a:p>
          <a:p>
            <a:pPr lvl="1" algn="just"/>
            <a:r>
              <a:rPr kumimoji="1" lang="en-US" altLang="zh-SG" sz="2400" dirty="0">
                <a:ea typeface="雅痞-简" panose="020F0603040207020204" charset="-122"/>
                <a:cs typeface="+mn-lt"/>
              </a:rPr>
              <a:t>The TCP/IP client support uses</a:t>
            </a:r>
            <a:r>
              <a:rPr kumimoji="1" lang="en-US" altLang="zh-SG" sz="2400" dirty="0">
                <a:solidFill>
                  <a:srgbClr val="FF0000"/>
                </a:solidFill>
                <a:ea typeface="雅痞-简" panose="020F0603040207020204" charset="-122"/>
                <a:cs typeface="+mn-lt"/>
              </a:rPr>
              <a:t> </a:t>
            </a:r>
            <a:r>
              <a:rPr kumimoji="1" lang="en-US" altLang="zh-SG" sz="2400" dirty="0">
                <a:solidFill>
                  <a:schemeClr val="tx1"/>
                </a:solidFill>
                <a:ea typeface="雅痞-简" panose="020F0603040207020204" charset="-122"/>
                <a:cs typeface="+mn-lt"/>
              </a:rPr>
              <a:t>raw socket communication a</a:t>
            </a:r>
            <a:r>
              <a:rPr kumimoji="1" lang="en-US" altLang="zh-SG" sz="2400" dirty="0">
                <a:ea typeface="雅痞-简" panose="020F0603040207020204" charset="-122"/>
                <a:cs typeface="+mn-lt"/>
              </a:rPr>
              <a:t>nd lets you connect to remote hosts from MATLAB for reading and writing data. </a:t>
            </a:r>
          </a:p>
          <a:p>
            <a:pPr lvl="2" algn="just"/>
            <a:r>
              <a:rPr kumimoji="1" lang="en-US" altLang="zh-SG" dirty="0">
                <a:ea typeface="雅痞-简" panose="020F0603040207020204" charset="-122"/>
                <a:cs typeface="+mn-lt"/>
              </a:rPr>
              <a:t>For example, you can connect to a remote weather station, acquire data, and plot the data.</a:t>
            </a:r>
          </a:p>
          <a:p>
            <a:pPr algn="just"/>
            <a:endParaRPr kumimoji="1" lang="en-US" altLang="zh-SG" dirty="0">
              <a:solidFill>
                <a:schemeClr val="tx1"/>
              </a:solidFill>
              <a:ea typeface="雅痞-简" panose="020F0603040207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21</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TCP/IP Communication Overview</a:t>
            </a:r>
          </a:p>
        </p:txBody>
      </p:sp>
      <p:sp>
        <p:nvSpPr>
          <p:cNvPr id="3" name="内容占位符 2"/>
          <p:cNvSpPr>
            <a:spLocks noGrp="1"/>
          </p:cNvSpPr>
          <p:nvPr>
            <p:ph sz="half" idx="1"/>
          </p:nvPr>
        </p:nvSpPr>
        <p:spPr>
          <a:xfrm>
            <a:off x="838200" y="1824355"/>
            <a:ext cx="8891905" cy="4531995"/>
          </a:xfrm>
        </p:spPr>
        <p:txBody>
          <a:bodyPr>
            <a:normAutofit/>
          </a:bodyPr>
          <a:lstStyle/>
          <a:p>
            <a:pPr algn="just"/>
            <a:r>
              <a:rPr kumimoji="1" lang="en-US" altLang="zh-SG" b="1" dirty="0">
                <a:ea typeface="雅痞-简" panose="020F0603040207020204" charset="-122"/>
                <a:cs typeface="+mn-lt"/>
              </a:rPr>
              <a:t>Features:</a:t>
            </a:r>
          </a:p>
          <a:p>
            <a:pPr marL="800100" lvl="1" indent="-342900" algn="just">
              <a:buAutoNum type="arabicPeriod"/>
            </a:pPr>
            <a:r>
              <a:rPr kumimoji="1" lang="en-US" altLang="zh-SG" b="1" dirty="0">
                <a:solidFill>
                  <a:schemeClr val="tx1"/>
                </a:solidFill>
                <a:ea typeface="雅痞-简" panose="020F0603040207020204" charset="-122"/>
                <a:cs typeface="+mn-lt"/>
              </a:rPr>
              <a:t>Connection-oriented:</a:t>
            </a:r>
            <a:r>
              <a:rPr kumimoji="1" lang="en-US" altLang="zh-SG" dirty="0">
                <a:solidFill>
                  <a:schemeClr val="tx1"/>
                </a:solidFill>
                <a:ea typeface="雅痞-简" panose="020F0603040207020204" charset="-122"/>
                <a:cs typeface="+mn-lt"/>
              </a:rPr>
              <a:t> The two ends of the communication link must be connected at all times during the communication.</a:t>
            </a:r>
          </a:p>
          <a:p>
            <a:pPr marL="800100" lvl="1" indent="-342900" algn="just">
              <a:buAutoNum type="arabicPeriod"/>
            </a:pPr>
            <a:r>
              <a:rPr kumimoji="1" lang="en-US" altLang="zh-SG" b="1" dirty="0">
                <a:solidFill>
                  <a:schemeClr val="tx1"/>
                </a:solidFill>
                <a:ea typeface="雅痞-简" panose="020F0603040207020204" charset="-122"/>
                <a:cs typeface="+mn-lt"/>
              </a:rPr>
              <a:t>Streaming:</a:t>
            </a:r>
            <a:r>
              <a:rPr kumimoji="1" lang="en-US" altLang="zh-SG" dirty="0">
                <a:solidFill>
                  <a:schemeClr val="tx1"/>
                </a:solidFill>
                <a:ea typeface="雅痞-简" panose="020F0603040207020204" charset="-122"/>
                <a:cs typeface="+mn-lt"/>
              </a:rPr>
              <a:t> TCP/IP has </a:t>
            </a:r>
            <a:r>
              <a:rPr kumimoji="1" lang="en-US" altLang="zh-SG" dirty="0">
                <a:solidFill>
                  <a:srgbClr val="0000FF"/>
                </a:solidFill>
                <a:ea typeface="雅痞-简" panose="020F0603040207020204" charset="-122"/>
                <a:cs typeface="+mn-lt"/>
              </a:rPr>
              <a:t>a long stream of data</a:t>
            </a:r>
            <a:r>
              <a:rPr kumimoji="1" lang="en-US" altLang="zh-SG" dirty="0">
                <a:solidFill>
                  <a:schemeClr val="tx1"/>
                </a:solidFill>
                <a:ea typeface="雅痞-简" panose="020F0603040207020204" charset="-122"/>
                <a:cs typeface="+mn-lt"/>
              </a:rPr>
              <a:t> that is transmitted from one end of the connection to the other end, and another long stream of data flowing in the opposite direction.</a:t>
            </a:r>
          </a:p>
          <a:p>
            <a:pPr lvl="2" algn="just"/>
            <a:r>
              <a:rPr kumimoji="1" lang="en-US" altLang="zh-SG" dirty="0">
                <a:solidFill>
                  <a:schemeClr val="tx1"/>
                </a:solidFill>
                <a:ea typeface="雅痞-简" panose="020F0603040207020204" charset="-122"/>
                <a:cs typeface="+mn-lt"/>
              </a:rPr>
              <a:t>The TCP/IP stack at one end is responsible for</a:t>
            </a:r>
            <a:r>
              <a:rPr kumimoji="1" lang="en-US" altLang="zh-SG" dirty="0">
                <a:solidFill>
                  <a:srgbClr val="0000FF"/>
                </a:solidFill>
                <a:ea typeface="雅痞-简" panose="020F0603040207020204" charset="-122"/>
                <a:cs typeface="+mn-lt"/>
              </a:rPr>
              <a:t> breaking the stream of data into packets </a:t>
            </a:r>
            <a:r>
              <a:rPr kumimoji="1" lang="en-US" altLang="zh-SG" dirty="0">
                <a:solidFill>
                  <a:schemeClr val="tx1"/>
                </a:solidFill>
                <a:ea typeface="雅痞-简" panose="020F0603040207020204" charset="-122"/>
                <a:cs typeface="+mn-lt"/>
              </a:rPr>
              <a:t>and sending those packets, while the stack at the other end is responsible for</a:t>
            </a:r>
            <a:r>
              <a:rPr kumimoji="1" lang="en-US" altLang="zh-SG" dirty="0">
                <a:solidFill>
                  <a:srgbClr val="0000FF"/>
                </a:solidFill>
                <a:ea typeface="雅痞-简" panose="020F0603040207020204" charset="-122"/>
                <a:cs typeface="+mn-lt"/>
              </a:rPr>
              <a:t> reassembling </a:t>
            </a:r>
            <a:r>
              <a:rPr kumimoji="1" lang="en-US" altLang="zh-SG" dirty="0">
                <a:solidFill>
                  <a:schemeClr val="tx1"/>
                </a:solidFill>
                <a:ea typeface="雅痞-简" panose="020F0603040207020204" charset="-122"/>
                <a:cs typeface="+mn-lt"/>
              </a:rPr>
              <a:t>the packets into a data stream using information in the packet headers.</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22</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1812290" y="3711575"/>
              <a:ext cx="1496695" cy="33020"/>
            </p14:xfrm>
          </p:contentPart>
        </mc:Choice>
        <mc:Fallback xmlns="">
          <p:pic>
            <p:nvPicPr>
              <p:cNvPr id="5" name="墨迹 4"/>
            </p:nvPicPr>
            <p:blipFill>
              <a:blip r:embed="rId4"/>
            </p:blipFill>
            <p:spPr>
              <a:xfrm>
                <a:off x="1812290" y="3711575"/>
                <a:ext cx="1496695" cy="3302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8" name="墨迹 7"/>
              <p14:cNvContentPartPr/>
              <p14:nvPr/>
            </p14:nvContentPartPr>
            <p14:xfrm>
              <a:off x="2443480" y="5273675"/>
              <a:ext cx="2776220" cy="33020"/>
            </p14:xfrm>
          </p:contentPart>
        </mc:Choice>
        <mc:Fallback xmlns="">
          <p:pic>
            <p:nvPicPr>
              <p:cNvPr id="8" name="墨迹 7"/>
            </p:nvPicPr>
            <p:blipFill>
              <a:blip r:embed="rId6"/>
            </p:blipFill>
            <p:spPr>
              <a:xfrm>
                <a:off x="2443480" y="5273675"/>
                <a:ext cx="2776220" cy="33020"/>
              </a:xfrm>
              <a:prstGeom prst="rect"/>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TCP/IP Communication Overview</a:t>
            </a:r>
          </a:p>
        </p:txBody>
      </p:sp>
      <p:sp>
        <p:nvSpPr>
          <p:cNvPr id="3" name="内容占位符 2"/>
          <p:cNvSpPr>
            <a:spLocks noGrp="1"/>
          </p:cNvSpPr>
          <p:nvPr>
            <p:ph sz="half" idx="1"/>
          </p:nvPr>
        </p:nvSpPr>
        <p:spPr>
          <a:xfrm>
            <a:off x="838200" y="1825625"/>
            <a:ext cx="9363075" cy="4531995"/>
          </a:xfrm>
        </p:spPr>
        <p:txBody>
          <a:bodyPr>
            <a:normAutofit lnSpcReduction="10000"/>
          </a:bodyPr>
          <a:lstStyle/>
          <a:p>
            <a:pPr algn="just"/>
            <a:r>
              <a:rPr kumimoji="1" lang="en-US" altLang="zh-SG" b="1" dirty="0">
                <a:ea typeface="Arial Unicode MS" panose="020B0604020202020204" charset="-122"/>
                <a:cs typeface="+mn-lt"/>
              </a:rPr>
              <a:t>Features:</a:t>
            </a:r>
          </a:p>
          <a:p>
            <a:pPr marL="800100" lvl="1" indent="-342900" algn="just">
              <a:buFont typeface="+mj-lt"/>
              <a:buAutoNum type="arabicPeriod" startAt="3"/>
            </a:pPr>
            <a:r>
              <a:rPr kumimoji="1" lang="en-US" altLang="zh-SG" b="1" dirty="0">
                <a:solidFill>
                  <a:schemeClr val="tx1"/>
                </a:solidFill>
                <a:ea typeface="Arial Unicode MS" panose="020B0604020202020204" charset="-122"/>
                <a:cs typeface="+mn-lt"/>
              </a:rPr>
              <a:t>Reliable:</a:t>
            </a:r>
            <a:r>
              <a:rPr kumimoji="1" lang="en-US" altLang="zh-SG" dirty="0">
                <a:solidFill>
                  <a:schemeClr val="tx1"/>
                </a:solidFill>
                <a:ea typeface="Arial Unicode MS" panose="020B0604020202020204" charset="-122"/>
                <a:cs typeface="+mn-lt"/>
              </a:rPr>
              <a:t> The packets sent by TCP/IP contain </a:t>
            </a:r>
            <a:r>
              <a:rPr kumimoji="1" lang="en-US" altLang="zh-SG" dirty="0">
                <a:solidFill>
                  <a:srgbClr val="0000FF"/>
                </a:solidFill>
                <a:ea typeface="Arial Unicode MS" panose="020B0604020202020204" charset="-122"/>
                <a:cs typeface="+mn-lt"/>
              </a:rPr>
              <a:t>a unique sequence number.</a:t>
            </a:r>
            <a:r>
              <a:rPr kumimoji="1" lang="en-US" altLang="zh-SG" dirty="0">
                <a:solidFill>
                  <a:schemeClr val="tx1"/>
                </a:solidFill>
                <a:ea typeface="Arial Unicode MS" panose="020B0604020202020204" charset="-122"/>
                <a:cs typeface="+mn-lt"/>
              </a:rPr>
              <a:t> The starting sequence number is communicated to the other side at the beginning of communication. </a:t>
            </a:r>
          </a:p>
          <a:p>
            <a:pPr lvl="2" algn="just"/>
            <a:r>
              <a:rPr kumimoji="1" lang="en-US" altLang="zh-SG" dirty="0">
                <a:solidFill>
                  <a:srgbClr val="0000FF"/>
                </a:solidFill>
                <a:ea typeface="Arial Unicode MS" panose="020B0604020202020204" charset="-122"/>
                <a:cs typeface="+mn-lt"/>
              </a:rPr>
              <a:t>The receiver acknowledges each packet, and the acknowledgment contains the sequence number so that the sender knows which packet was acknowledged. </a:t>
            </a:r>
            <a:r>
              <a:rPr kumimoji="1" lang="en-US" altLang="zh-SG" dirty="0">
                <a:solidFill>
                  <a:schemeClr val="tx1"/>
                </a:solidFill>
                <a:ea typeface="Arial Unicode MS" panose="020B0604020202020204" charset="-122"/>
                <a:cs typeface="+mn-lt"/>
              </a:rPr>
              <a:t>Because the sender gets an acknowledgement for each packet received, the sender knows when packets do not arrive and can retransmit them. Also, packets that arrive out of sequence can be reassembled in the proper order by the receiver.</a:t>
            </a:r>
          </a:p>
          <a:p>
            <a:pPr marL="800100" lvl="1" indent="-342900" algn="just">
              <a:buFont typeface="+mj-lt"/>
              <a:buAutoNum type="arabicPeriod" startAt="3"/>
            </a:pPr>
            <a:r>
              <a:rPr kumimoji="1" lang="en-US" altLang="zh-SG" b="1" dirty="0">
                <a:ea typeface="Arial Unicode MS" panose="020B0604020202020204" charset="-122"/>
                <a:cs typeface="+mn-lt"/>
              </a:rPr>
              <a:t>Timeouts: </a:t>
            </a:r>
            <a:r>
              <a:rPr kumimoji="1" lang="en-US" altLang="zh-SG" dirty="0">
                <a:ea typeface="Arial Unicode MS" panose="020B0604020202020204" charset="-122"/>
                <a:cs typeface="+mn-lt"/>
              </a:rPr>
              <a:t>timeouts</a:t>
            </a:r>
            <a:r>
              <a:rPr kumimoji="1" lang="en-US" altLang="zh-SG" dirty="0">
                <a:solidFill>
                  <a:srgbClr val="FF0000"/>
                </a:solidFill>
                <a:ea typeface="Arial Unicode MS" panose="020B0604020202020204" charset="-122"/>
                <a:cs typeface="+mn-lt"/>
              </a:rPr>
              <a:t> </a:t>
            </a:r>
            <a:r>
              <a:rPr kumimoji="1" lang="en-US" altLang="zh-SG" dirty="0">
                <a:solidFill>
                  <a:schemeClr val="tx1"/>
                </a:solidFill>
                <a:ea typeface="Arial Unicode MS" panose="020B0604020202020204" charset="-122"/>
                <a:cs typeface="+mn-lt"/>
              </a:rPr>
              <a:t>can be established because the sender knows (from the first few packets) how long it takes on average for a packet to be sent and its acknowledgment received.</a:t>
            </a:r>
          </a:p>
          <a:p>
            <a:pPr lvl="1" algn="just"/>
            <a:endParaRPr kumimoji="1" lang="en-US" altLang="zh-SG"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23</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1638300" y="2862580"/>
              <a:ext cx="3074670" cy="43815"/>
            </p14:xfrm>
          </p:contentPart>
        </mc:Choice>
        <mc:Fallback xmlns="">
          <p:pic>
            <p:nvPicPr>
              <p:cNvPr id="5" name="墨迹 4"/>
            </p:nvPicPr>
            <p:blipFill>
              <a:blip r:embed="rId4"/>
            </p:blipFill>
            <p:spPr>
              <a:xfrm>
                <a:off x="1638300" y="2862580"/>
                <a:ext cx="3074670" cy="4381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8" name="墨迹 7"/>
              <p14:cNvContentPartPr/>
              <p14:nvPr/>
            </p14:nvContentPartPr>
            <p14:xfrm>
              <a:off x="2411095" y="3935095"/>
              <a:ext cx="3042285" cy="81280"/>
            </p14:xfrm>
          </p:contentPart>
        </mc:Choice>
        <mc:Fallback xmlns="">
          <p:pic>
            <p:nvPicPr>
              <p:cNvPr id="8" name="墨迹 7"/>
            </p:nvPicPr>
            <p:blipFill>
              <a:blip r:embed="rId6"/>
            </p:blipFill>
            <p:spPr>
              <a:xfrm>
                <a:off x="2411095" y="3935095"/>
                <a:ext cx="3042285" cy="8128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9" name="墨迹 8"/>
              <p14:cNvContentPartPr/>
              <p14:nvPr/>
            </p14:nvContentPartPr>
            <p14:xfrm>
              <a:off x="5295900" y="3771900"/>
              <a:ext cx="266700" cy="5080"/>
            </p14:xfrm>
          </p:contentPart>
        </mc:Choice>
        <mc:Fallback xmlns="">
          <p:pic>
            <p:nvPicPr>
              <p:cNvPr id="9" name="墨迹 8"/>
            </p:nvPicPr>
            <p:blipFill>
              <a:blip r:embed="rId8"/>
            </p:blipFill>
            <p:spPr>
              <a:xfrm>
                <a:off x="5295900" y="3771900"/>
                <a:ext cx="266700" cy="508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0" name="墨迹 9"/>
              <p14:cNvContentPartPr/>
              <p14:nvPr/>
            </p14:nvContentPartPr>
            <p14:xfrm>
              <a:off x="5453380" y="3722370"/>
              <a:ext cx="21590" cy="141605"/>
            </p14:xfrm>
          </p:contentPart>
        </mc:Choice>
        <mc:Fallback xmlns="">
          <p:pic>
            <p:nvPicPr>
              <p:cNvPr id="10" name="墨迹 9"/>
            </p:nvPicPr>
            <p:blipFill>
              <a:blip r:embed="rId10"/>
            </p:blipFill>
            <p:spPr>
              <a:xfrm>
                <a:off x="5453380" y="3722370"/>
                <a:ext cx="21590" cy="141605"/>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1" name="墨迹 10"/>
              <p14:cNvContentPartPr/>
              <p14:nvPr/>
            </p14:nvContentPartPr>
            <p14:xfrm>
              <a:off x="5643880" y="3706495"/>
              <a:ext cx="10795" cy="244475"/>
            </p14:xfrm>
          </p:contentPart>
        </mc:Choice>
        <mc:Fallback xmlns="">
          <p:pic>
            <p:nvPicPr>
              <p:cNvPr id="11" name="墨迹 10"/>
            </p:nvPicPr>
            <p:blipFill>
              <a:blip r:embed="rId12"/>
            </p:blipFill>
            <p:spPr>
              <a:xfrm>
                <a:off x="5643880" y="3706495"/>
                <a:ext cx="10795" cy="244475"/>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2" name="墨迹 11"/>
              <p14:cNvContentPartPr/>
              <p14:nvPr/>
            </p14:nvContentPartPr>
            <p14:xfrm>
              <a:off x="1953895" y="5300980"/>
              <a:ext cx="881380" cy="65405"/>
            </p14:xfrm>
          </p:contentPart>
        </mc:Choice>
        <mc:Fallback xmlns="">
          <p:pic>
            <p:nvPicPr>
              <p:cNvPr id="12" name="墨迹 11"/>
            </p:nvPicPr>
            <p:blipFill>
              <a:blip r:embed="rId14"/>
            </p:blipFill>
            <p:spPr>
              <a:xfrm>
                <a:off x="1953895" y="5300980"/>
                <a:ext cx="881380" cy="65405"/>
              </a:xfrm>
              <a:prstGeom prst="rect"/>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Create TCP/IP Client and Configure Settings</a:t>
            </a:r>
          </a:p>
        </p:txBody>
      </p:sp>
      <p:sp>
        <p:nvSpPr>
          <p:cNvPr id="3" name="内容占位符 2"/>
          <p:cNvSpPr>
            <a:spLocks noGrp="1"/>
          </p:cNvSpPr>
          <p:nvPr>
            <p:ph sz="half" idx="1"/>
          </p:nvPr>
        </p:nvSpPr>
        <p:spPr>
          <a:xfrm>
            <a:off x="838200" y="1825625"/>
            <a:ext cx="9236710" cy="4531995"/>
          </a:xfrm>
        </p:spPr>
        <p:txBody>
          <a:bodyPr/>
          <a:lstStyle/>
          <a:p>
            <a:pPr algn="just"/>
            <a:r>
              <a:rPr kumimoji="1" lang="en-US" altLang="zh-SG" b="1" dirty="0">
                <a:ea typeface="Arial Unicode MS" panose="020B0604020202020204" charset="-122"/>
                <a:cs typeface="+mn-lt"/>
              </a:rPr>
              <a:t>The typical TCP workflow</a:t>
            </a:r>
            <a:endParaRPr kumimoji="1" lang="en-US" altLang="zh-SG" dirty="0">
              <a:ea typeface="Arial Unicode MS" panose="020B0604020202020204" charset="-122"/>
              <a:cs typeface="+mn-lt"/>
            </a:endParaRPr>
          </a:p>
          <a:p>
            <a:pPr marL="800100" lvl="1" indent="-342900" algn="just">
              <a:buAutoNum type="arabicPeriod"/>
            </a:pPr>
            <a:r>
              <a:rPr kumimoji="1" lang="en-US" altLang="zh-SG" dirty="0">
                <a:solidFill>
                  <a:schemeClr val="tx1"/>
                </a:solidFill>
                <a:ea typeface="Arial Unicode MS" panose="020B0604020202020204" charset="-122"/>
                <a:cs typeface="+mn-lt"/>
              </a:rPr>
              <a:t>Create a TCP/IP connection to a server.</a:t>
            </a:r>
          </a:p>
          <a:p>
            <a:pPr marL="800100" lvl="1" indent="-342900" algn="just">
              <a:buAutoNum type="arabicPeriod"/>
            </a:pPr>
            <a:r>
              <a:rPr kumimoji="1" lang="en-US" altLang="zh-SG" dirty="0">
                <a:solidFill>
                  <a:schemeClr val="tx1"/>
                </a:solidFill>
                <a:ea typeface="Arial Unicode MS" panose="020B0604020202020204" charset="-122"/>
                <a:cs typeface="+mn-lt"/>
              </a:rPr>
              <a:t>Configure the connection if necessary.</a:t>
            </a:r>
          </a:p>
          <a:p>
            <a:pPr marL="800100" lvl="1" indent="-342900" algn="just">
              <a:buAutoNum type="arabicPeriod"/>
            </a:pPr>
            <a:r>
              <a:rPr kumimoji="1" lang="en-US" altLang="zh-SG" dirty="0">
                <a:solidFill>
                  <a:schemeClr val="tx1"/>
                </a:solidFill>
                <a:ea typeface="Arial Unicode MS" panose="020B0604020202020204" charset="-122"/>
                <a:cs typeface="+mn-lt"/>
              </a:rPr>
              <a:t>Perform read and write operations.</a:t>
            </a:r>
          </a:p>
          <a:p>
            <a:pPr marL="800100" lvl="1" indent="-342900" algn="just">
              <a:buAutoNum type="arabicPeriod"/>
            </a:pPr>
            <a:r>
              <a:rPr kumimoji="1" lang="en-US" altLang="zh-SG" dirty="0">
                <a:solidFill>
                  <a:schemeClr val="tx1"/>
                </a:solidFill>
                <a:ea typeface="Arial Unicode MS" panose="020B0604020202020204" charset="-122"/>
                <a:cs typeface="+mn-lt"/>
              </a:rPr>
              <a:t>Clear and close the connection.</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24</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1806575" y="2628900"/>
              <a:ext cx="865505" cy="92075"/>
            </p14:xfrm>
          </p:contentPart>
        </mc:Choice>
        <mc:Fallback xmlns="">
          <p:pic>
            <p:nvPicPr>
              <p:cNvPr id="5" name="墨迹 4"/>
            </p:nvPicPr>
            <p:blipFill>
              <a:blip r:embed="rId4"/>
            </p:blipFill>
            <p:spPr>
              <a:xfrm>
                <a:off x="1806575" y="2628900"/>
                <a:ext cx="865505" cy="9207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8" name="墨迹 7"/>
              <p14:cNvContentPartPr/>
              <p14:nvPr/>
            </p14:nvContentPartPr>
            <p14:xfrm>
              <a:off x="1833880" y="3074670"/>
              <a:ext cx="1202690" cy="16510"/>
            </p14:xfrm>
          </p:contentPart>
        </mc:Choice>
        <mc:Fallback xmlns="">
          <p:pic>
            <p:nvPicPr>
              <p:cNvPr id="8" name="墨迹 7"/>
            </p:nvPicPr>
            <p:blipFill>
              <a:blip r:embed="rId6"/>
            </p:blipFill>
            <p:spPr>
              <a:xfrm>
                <a:off x="1833880" y="3074670"/>
                <a:ext cx="1202690" cy="1651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9" name="墨迹 8"/>
              <p14:cNvContentPartPr/>
              <p14:nvPr/>
            </p14:nvContentPartPr>
            <p14:xfrm>
              <a:off x="1801495" y="3406775"/>
              <a:ext cx="4435475" cy="43815"/>
            </p14:xfrm>
          </p:contentPart>
        </mc:Choice>
        <mc:Fallback xmlns="">
          <p:pic>
            <p:nvPicPr>
              <p:cNvPr id="9" name="墨迹 8"/>
            </p:nvPicPr>
            <p:blipFill>
              <a:blip r:embed="rId8"/>
            </p:blipFill>
            <p:spPr>
              <a:xfrm>
                <a:off x="1801495" y="3406775"/>
                <a:ext cx="4435475" cy="4381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0" name="墨迹 9"/>
              <p14:cNvContentPartPr/>
              <p14:nvPr/>
            </p14:nvContentPartPr>
            <p14:xfrm>
              <a:off x="1649095" y="3815080"/>
              <a:ext cx="4582795" cy="54610"/>
            </p14:xfrm>
          </p:contentPart>
        </mc:Choice>
        <mc:Fallback xmlns="">
          <p:pic>
            <p:nvPicPr>
              <p:cNvPr id="10" name="墨迹 9"/>
            </p:nvPicPr>
            <p:blipFill>
              <a:blip r:embed="rId10"/>
            </p:blipFill>
            <p:spPr>
              <a:xfrm>
                <a:off x="1649095" y="3815080"/>
                <a:ext cx="4582795" cy="54610"/>
              </a:xfrm>
              <a:prstGeom prst="rect"/>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4355"/>
            <a:ext cx="9236710" cy="4531995"/>
          </a:xfrm>
        </p:spPr>
        <p:txBody>
          <a:bodyPr/>
          <a:lstStyle/>
          <a:p>
            <a:pPr marL="0" indent="0" algn="just">
              <a:buNone/>
            </a:pPr>
            <a:r>
              <a:rPr kumimoji="1" lang="en-US" altLang="zh-SG" dirty="0">
                <a:solidFill>
                  <a:schemeClr val="tx1"/>
                </a:solidFill>
                <a:ea typeface="Arial Unicode MS" panose="020B0604020202020204" charset="-122"/>
                <a:cs typeface="+mn-lt"/>
              </a:rPr>
              <a:t>1. </a:t>
            </a:r>
            <a:r>
              <a:rPr kumimoji="1" lang="en-US" altLang="zh-SG" b="1" dirty="0">
                <a:solidFill>
                  <a:schemeClr val="tx1"/>
                </a:solidFill>
                <a:ea typeface="Arial Unicode MS" panose="020B0604020202020204" charset="-122"/>
                <a:cs typeface="+mn-lt"/>
              </a:rPr>
              <a:t>Creation:</a:t>
            </a:r>
            <a:r>
              <a:rPr kumimoji="1" lang="en-US" altLang="zh-SG" dirty="0">
                <a:solidFill>
                  <a:schemeClr val="tx1"/>
                </a:solidFill>
                <a:ea typeface="Arial Unicode MS" panose="020B0604020202020204" charset="-122"/>
                <a:cs typeface="+mn-lt"/>
              </a:rPr>
              <a:t> create a TCP/IP connection to a server</a:t>
            </a:r>
          </a:p>
          <a:p>
            <a:pPr algn="just"/>
            <a:r>
              <a:rPr kumimoji="1" lang="en-US" altLang="zh-SG" sz="2400" b="1" dirty="0">
                <a:solidFill>
                  <a:schemeClr val="tx1"/>
                </a:solidFill>
                <a:ea typeface="Arial Unicode MS" panose="020B0604020202020204" charset="-122"/>
                <a:cs typeface="+mn-lt"/>
              </a:rPr>
              <a:t>tcpclient</a:t>
            </a:r>
          </a:p>
          <a:p>
            <a:pPr lvl="1" algn="just"/>
            <a:r>
              <a:rPr kumimoji="1" lang="en-US" altLang="zh-SG" sz="2000" dirty="0">
                <a:solidFill>
                  <a:schemeClr val="tx1"/>
                </a:solidFill>
                <a:ea typeface="Arial Unicode MS" panose="020B0604020202020204" charset="-122"/>
                <a:cs typeface="+mn-lt"/>
              </a:rPr>
              <a:t>A tcpclient object represents a connection to a remote host and remote port to read and write data. The remote host can be a server or hardware that supports TCP/IP communication, and must </a:t>
            </a:r>
            <a:r>
              <a:rPr kumimoji="1" lang="en-US" altLang="zh-SG" sz="2000" dirty="0">
                <a:solidFill>
                  <a:srgbClr val="0000FF"/>
                </a:solidFill>
                <a:ea typeface="Arial Unicode MS" panose="020B0604020202020204" charset="-122"/>
                <a:cs typeface="+mn-lt"/>
              </a:rPr>
              <a:t>already exist</a:t>
            </a:r>
            <a:r>
              <a:rPr kumimoji="1" lang="en-US" altLang="zh-SG" sz="2000" dirty="0">
                <a:solidFill>
                  <a:schemeClr val="tx1"/>
                </a:solidFill>
                <a:ea typeface="Arial Unicode MS" panose="020B0604020202020204" charset="-122"/>
                <a:cs typeface="+mn-lt"/>
              </a:rPr>
              <a:t>. </a:t>
            </a:r>
          </a:p>
          <a:p>
            <a:pPr lvl="1" algn="just"/>
            <a:r>
              <a:rPr kumimoji="1" lang="en-US" altLang="zh-SG" sz="2000" dirty="0">
                <a:solidFill>
                  <a:srgbClr val="0000FF"/>
                </a:solidFill>
                <a:ea typeface="Arial Unicode MS" panose="020B0604020202020204" charset="-122"/>
                <a:cs typeface="+mn-lt"/>
              </a:rPr>
              <a:t>The tcpclient object is always the client and cannot be used as a server.</a:t>
            </a:r>
          </a:p>
          <a:p>
            <a:pPr lvl="1" algn="just"/>
            <a:endParaRPr kumimoji="1" lang="en-US" altLang="zh-SG" sz="2000" dirty="0">
              <a:solidFill>
                <a:srgbClr val="0000FF"/>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25</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1116330" y="4072255"/>
            <a:ext cx="9780270" cy="1071880"/>
          </a:xfrm>
          <a:prstGeom prst="rect">
            <a:avLst/>
          </a:prstGeom>
        </p:spPr>
      </p:pic>
      <p:pic>
        <p:nvPicPr>
          <p:cNvPr id="9" name="图片 8"/>
          <p:cNvPicPr>
            <a:picLocks noChangeAspect="1"/>
          </p:cNvPicPr>
          <p:nvPr/>
        </p:nvPicPr>
        <p:blipFill>
          <a:blip r:embed="rId4"/>
          <a:stretch>
            <a:fillRect/>
          </a:stretch>
        </p:blipFill>
        <p:spPr>
          <a:xfrm>
            <a:off x="1116330" y="5207635"/>
            <a:ext cx="9772650" cy="1157605"/>
          </a:xfrm>
          <a:prstGeom prst="rect">
            <a:avLst/>
          </a:prstGeom>
        </p:spPr>
      </p:pic>
      <p:sp>
        <p:nvSpPr>
          <p:cNvPr id="10" name="矩形 9"/>
          <p:cNvSpPr/>
          <p:nvPr/>
        </p:nvSpPr>
        <p:spPr>
          <a:xfrm>
            <a:off x="6096000" y="5207635"/>
            <a:ext cx="1613535" cy="1841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5">
            <p14:nvContentPartPr>
              <p14:cNvPr id="11" name="墨迹 10"/>
              <p14:cNvContentPartPr/>
              <p14:nvPr/>
            </p14:nvContentPartPr>
            <p14:xfrm>
              <a:off x="1131570" y="2682875"/>
              <a:ext cx="1241425" cy="16510"/>
            </p14:xfrm>
          </p:contentPart>
        </mc:Choice>
        <mc:Fallback xmlns="">
          <p:pic>
            <p:nvPicPr>
              <p:cNvPr id="11" name="墨迹 10"/>
            </p:nvPicPr>
            <p:blipFill>
              <a:blip r:embed="rId6"/>
            </p:blipFill>
            <p:spPr>
              <a:xfrm>
                <a:off x="1131570" y="2682875"/>
                <a:ext cx="1241425" cy="1651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2" name="墨迹 11"/>
              <p14:cNvContentPartPr/>
              <p14:nvPr/>
            </p14:nvContentPartPr>
            <p14:xfrm>
              <a:off x="1169670" y="3967480"/>
              <a:ext cx="2471420" cy="348615"/>
            </p14:xfrm>
          </p:contentPart>
        </mc:Choice>
        <mc:Fallback xmlns="">
          <p:pic>
            <p:nvPicPr>
              <p:cNvPr id="12" name="墨迹 11"/>
            </p:nvPicPr>
            <p:blipFill>
              <a:blip r:embed="rId8"/>
            </p:blipFill>
            <p:spPr>
              <a:xfrm>
                <a:off x="1169670" y="3967480"/>
                <a:ext cx="2471420" cy="34861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3" name="墨迹 12"/>
              <p14:cNvContentPartPr/>
              <p14:nvPr/>
            </p14:nvContentPartPr>
            <p14:xfrm>
              <a:off x="2421890" y="3994785"/>
              <a:ext cx="603885" cy="386715"/>
            </p14:xfrm>
          </p:contentPart>
        </mc:Choice>
        <mc:Fallback xmlns="">
          <p:pic>
            <p:nvPicPr>
              <p:cNvPr id="13" name="墨迹 12"/>
            </p:nvPicPr>
            <p:blipFill>
              <a:blip r:embed="rId10"/>
            </p:blipFill>
            <p:spPr>
              <a:xfrm>
                <a:off x="2421890" y="3994785"/>
                <a:ext cx="603885" cy="386715"/>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4" name="墨迹 13"/>
              <p14:cNvContentPartPr/>
              <p14:nvPr/>
            </p14:nvContentPartPr>
            <p14:xfrm>
              <a:off x="3124200" y="4022090"/>
              <a:ext cx="451485" cy="271780"/>
            </p14:xfrm>
          </p:contentPart>
        </mc:Choice>
        <mc:Fallback xmlns="">
          <p:pic>
            <p:nvPicPr>
              <p:cNvPr id="14" name="墨迹 13"/>
            </p:nvPicPr>
            <p:blipFill>
              <a:blip r:embed="rId12"/>
            </p:blipFill>
            <p:spPr>
              <a:xfrm>
                <a:off x="3124200" y="4022090"/>
                <a:ext cx="451485" cy="27178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5" name="墨迹 14"/>
              <p14:cNvContentPartPr/>
              <p14:nvPr/>
            </p14:nvContentPartPr>
            <p14:xfrm>
              <a:off x="5622290" y="4435475"/>
              <a:ext cx="925195" cy="10795"/>
            </p14:xfrm>
          </p:contentPart>
        </mc:Choice>
        <mc:Fallback xmlns="">
          <p:pic>
            <p:nvPicPr>
              <p:cNvPr id="15" name="墨迹 14"/>
            </p:nvPicPr>
            <p:blipFill>
              <a:blip r:embed="rId14"/>
            </p:blipFill>
            <p:spPr>
              <a:xfrm>
                <a:off x="5622290" y="4435475"/>
                <a:ext cx="925195" cy="10795"/>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p14:cNvContentPartPr/>
              <p14:nvPr/>
            </p14:nvContentPartPr>
            <p14:xfrm>
              <a:off x="2650490" y="4250690"/>
              <a:ext cx="5080" cy="212090"/>
            </p14:xfrm>
          </p:contentPart>
        </mc:Choice>
        <mc:Fallback xmlns="">
          <p:pic>
            <p:nvPicPr>
              <p:cNvPr id="16" name="墨迹 15"/>
            </p:nvPicPr>
            <p:blipFill>
              <a:blip r:embed="rId16"/>
            </p:blipFill>
            <p:spPr>
              <a:xfrm>
                <a:off x="2650490" y="4250690"/>
                <a:ext cx="5080" cy="21209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p14:cNvContentPartPr/>
              <p14:nvPr/>
            </p14:nvContentPartPr>
            <p14:xfrm>
              <a:off x="2508885" y="4272280"/>
              <a:ext cx="141605" cy="48895"/>
            </p14:xfrm>
          </p:contentPart>
        </mc:Choice>
        <mc:Fallback xmlns="">
          <p:pic>
            <p:nvPicPr>
              <p:cNvPr id="17" name="墨迹 16"/>
            </p:nvPicPr>
            <p:blipFill>
              <a:blip r:embed="rId18"/>
            </p:blipFill>
            <p:spPr>
              <a:xfrm>
                <a:off x="2508885" y="4272280"/>
                <a:ext cx="141605" cy="48895"/>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p14:cNvContentPartPr/>
              <p14:nvPr/>
            </p14:nvContentPartPr>
            <p14:xfrm>
              <a:off x="2688590" y="4255770"/>
              <a:ext cx="48895" cy="60325"/>
            </p14:xfrm>
          </p:contentPart>
        </mc:Choice>
        <mc:Fallback xmlns="">
          <p:pic>
            <p:nvPicPr>
              <p:cNvPr id="18" name="墨迹 17"/>
            </p:nvPicPr>
            <p:blipFill>
              <a:blip r:embed="rId20"/>
            </p:blipFill>
            <p:spPr>
              <a:xfrm>
                <a:off x="2688590" y="4255770"/>
                <a:ext cx="48895" cy="60325"/>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p14:cNvContentPartPr/>
              <p14:nvPr/>
            </p14:nvContentPartPr>
            <p14:xfrm>
              <a:off x="3390900" y="4229100"/>
              <a:ext cx="32385" cy="228600"/>
            </p14:xfrm>
          </p:contentPart>
        </mc:Choice>
        <mc:Fallback xmlns="">
          <p:pic>
            <p:nvPicPr>
              <p:cNvPr id="19" name="墨迹 18"/>
            </p:nvPicPr>
            <p:blipFill>
              <a:blip r:embed="rId22"/>
            </p:blipFill>
            <p:spPr>
              <a:xfrm>
                <a:off x="3390900" y="4229100"/>
                <a:ext cx="32385" cy="228600"/>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p14:cNvContentPartPr/>
              <p14:nvPr/>
            </p14:nvContentPartPr>
            <p14:xfrm>
              <a:off x="3325495" y="4239895"/>
              <a:ext cx="114300" cy="65405"/>
            </p14:xfrm>
          </p:contentPart>
        </mc:Choice>
        <mc:Fallback xmlns="">
          <p:pic>
            <p:nvPicPr>
              <p:cNvPr id="20" name="墨迹 19"/>
            </p:nvPicPr>
            <p:blipFill>
              <a:blip r:embed="rId24"/>
            </p:blipFill>
            <p:spPr>
              <a:xfrm>
                <a:off x="3325495" y="4239895"/>
                <a:ext cx="114300" cy="65405"/>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21" name="墨迹 20"/>
              <p14:cNvContentPartPr/>
              <p14:nvPr/>
            </p14:nvContentPartPr>
            <p14:xfrm>
              <a:off x="3401695" y="4255770"/>
              <a:ext cx="114300" cy="65405"/>
            </p14:xfrm>
          </p:contentPart>
        </mc:Choice>
        <mc:Fallback xmlns="">
          <p:pic>
            <p:nvPicPr>
              <p:cNvPr id="21" name="墨迹 20"/>
            </p:nvPicPr>
            <p:blipFill>
              <a:blip r:embed="rId26"/>
            </p:blipFill>
            <p:spPr>
              <a:xfrm>
                <a:off x="3401695" y="4255770"/>
                <a:ext cx="114300" cy="65405"/>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22" name="墨迹 21"/>
              <p14:cNvContentPartPr/>
              <p14:nvPr/>
            </p14:nvContentPartPr>
            <p14:xfrm>
              <a:off x="4403090" y="6046470"/>
              <a:ext cx="201295" cy="11430"/>
            </p14:xfrm>
          </p:contentPart>
        </mc:Choice>
        <mc:Fallback xmlns="">
          <p:pic>
            <p:nvPicPr>
              <p:cNvPr id="22" name="墨迹 21"/>
            </p:nvPicPr>
            <p:blipFill>
              <a:blip r:embed="rId28"/>
            </p:blipFill>
            <p:spPr>
              <a:xfrm>
                <a:off x="4403090" y="6046470"/>
                <a:ext cx="201295" cy="11430"/>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23" name="墨迹 22"/>
              <p14:cNvContentPartPr/>
              <p14:nvPr/>
            </p14:nvContentPartPr>
            <p14:xfrm>
              <a:off x="1283970" y="5372100"/>
              <a:ext cx="3195320" cy="48895"/>
            </p14:xfrm>
          </p:contentPart>
        </mc:Choice>
        <mc:Fallback xmlns="">
          <p:pic>
            <p:nvPicPr>
              <p:cNvPr id="23" name="墨迹 22"/>
            </p:nvPicPr>
            <p:blipFill>
              <a:blip r:embed="rId30"/>
            </p:blipFill>
            <p:spPr>
              <a:xfrm>
                <a:off x="1283970" y="5372100"/>
                <a:ext cx="3195320" cy="48895"/>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24" name="墨迹 23"/>
              <p14:cNvContentPartPr/>
              <p14:nvPr/>
            </p14:nvContentPartPr>
            <p14:xfrm>
              <a:off x="3472180" y="5034280"/>
              <a:ext cx="1170305" cy="473710"/>
            </p14:xfrm>
          </p:contentPart>
        </mc:Choice>
        <mc:Fallback xmlns="">
          <p:pic>
            <p:nvPicPr>
              <p:cNvPr id="24" name="墨迹 23"/>
            </p:nvPicPr>
            <p:blipFill>
              <a:blip r:embed="rId32"/>
            </p:blipFill>
            <p:spPr>
              <a:xfrm>
                <a:off x="3472180" y="5034280"/>
                <a:ext cx="1170305" cy="473710"/>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25" name="墨迹 24"/>
              <p14:cNvContentPartPr/>
              <p14:nvPr/>
            </p14:nvContentPartPr>
            <p14:xfrm>
              <a:off x="1817370" y="5578475"/>
              <a:ext cx="414020" cy="22225"/>
            </p14:xfrm>
          </p:contentPart>
        </mc:Choice>
        <mc:Fallback xmlns="">
          <p:pic>
            <p:nvPicPr>
              <p:cNvPr id="25" name="墨迹 24"/>
            </p:nvPicPr>
            <p:blipFill>
              <a:blip r:embed="rId34"/>
            </p:blipFill>
            <p:spPr>
              <a:xfrm>
                <a:off x="1817370" y="5578475"/>
                <a:ext cx="414020" cy="22225"/>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26" name="墨迹 25"/>
              <p14:cNvContentPartPr/>
              <p14:nvPr/>
            </p14:nvContentPartPr>
            <p14:xfrm>
              <a:off x="2400300" y="5573395"/>
              <a:ext cx="1115695" cy="10795"/>
            </p14:xfrm>
          </p:contentPart>
        </mc:Choice>
        <mc:Fallback xmlns="">
          <p:pic>
            <p:nvPicPr>
              <p:cNvPr id="26" name="墨迹 25"/>
            </p:nvPicPr>
            <p:blipFill>
              <a:blip r:embed="rId36"/>
            </p:blipFill>
            <p:spPr>
              <a:xfrm>
                <a:off x="2400300" y="5573395"/>
                <a:ext cx="1115695" cy="10795"/>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27" name="墨迹 26"/>
              <p14:cNvContentPartPr/>
              <p14:nvPr/>
            </p14:nvContentPartPr>
            <p14:xfrm>
              <a:off x="3967480" y="5605780"/>
              <a:ext cx="1464310" cy="43815"/>
            </p14:xfrm>
          </p:contentPart>
        </mc:Choice>
        <mc:Fallback xmlns="">
          <p:pic>
            <p:nvPicPr>
              <p:cNvPr id="27" name="墨迹 26"/>
            </p:nvPicPr>
            <p:blipFill>
              <a:blip r:embed="rId38"/>
            </p:blipFill>
            <p:spPr>
              <a:xfrm>
                <a:off x="3967480" y="5605780"/>
                <a:ext cx="1464310" cy="43815"/>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8" name="墨迹 27"/>
              <p14:cNvContentPartPr/>
              <p14:nvPr/>
            </p14:nvContentPartPr>
            <p14:xfrm>
              <a:off x="1899285" y="6019800"/>
              <a:ext cx="5660390" cy="59690"/>
            </p14:xfrm>
          </p:contentPart>
        </mc:Choice>
        <mc:Fallback xmlns="">
          <p:pic>
            <p:nvPicPr>
              <p:cNvPr id="28" name="墨迹 27"/>
            </p:nvPicPr>
            <p:blipFill>
              <a:blip r:embed="rId40"/>
            </p:blipFill>
            <p:spPr>
              <a:xfrm>
                <a:off x="1899285" y="6019800"/>
                <a:ext cx="5660390" cy="59690"/>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9" name="墨迹 28"/>
              <p14:cNvContentPartPr/>
              <p14:nvPr/>
            </p14:nvContentPartPr>
            <p14:xfrm>
              <a:off x="3134995" y="5812790"/>
              <a:ext cx="1213485" cy="260985"/>
            </p14:xfrm>
          </p:contentPart>
        </mc:Choice>
        <mc:Fallback xmlns="">
          <p:pic>
            <p:nvPicPr>
              <p:cNvPr id="29" name="墨迹 28"/>
            </p:nvPicPr>
            <p:blipFill>
              <a:blip r:embed="rId42"/>
            </p:blipFill>
            <p:spPr>
              <a:xfrm>
                <a:off x="3134995" y="5812790"/>
                <a:ext cx="1213485" cy="260985"/>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30" name="墨迹 29"/>
              <p14:cNvContentPartPr/>
              <p14:nvPr/>
            </p14:nvContentPartPr>
            <p14:xfrm>
              <a:off x="4457700" y="5807075"/>
              <a:ext cx="326390" cy="223520"/>
            </p14:xfrm>
          </p:contentPart>
        </mc:Choice>
        <mc:Fallback xmlns="">
          <p:pic>
            <p:nvPicPr>
              <p:cNvPr id="30" name="墨迹 29"/>
            </p:nvPicPr>
            <p:blipFill>
              <a:blip r:embed="rId44"/>
            </p:blipFill>
            <p:spPr>
              <a:xfrm>
                <a:off x="4457700" y="5807075"/>
                <a:ext cx="326390" cy="223520"/>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31" name="墨迹 30"/>
              <p14:cNvContentPartPr/>
              <p14:nvPr/>
            </p14:nvContentPartPr>
            <p14:xfrm>
              <a:off x="4827270" y="5741670"/>
              <a:ext cx="98425" cy="332105"/>
            </p14:xfrm>
          </p:contentPart>
        </mc:Choice>
        <mc:Fallback xmlns="">
          <p:pic>
            <p:nvPicPr>
              <p:cNvPr id="31" name="墨迹 30"/>
            </p:nvPicPr>
            <p:blipFill>
              <a:blip r:embed="rId46"/>
            </p:blipFill>
            <p:spPr>
              <a:xfrm>
                <a:off x="4827270" y="5741670"/>
                <a:ext cx="98425" cy="332105"/>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32" name="墨迹 31"/>
              <p14:cNvContentPartPr/>
              <p14:nvPr/>
            </p14:nvContentPartPr>
            <p14:xfrm>
              <a:off x="4914900" y="5654675"/>
              <a:ext cx="2546985" cy="397510"/>
            </p14:xfrm>
          </p:contentPart>
        </mc:Choice>
        <mc:Fallback xmlns="">
          <p:pic>
            <p:nvPicPr>
              <p:cNvPr id="32" name="墨迹 31"/>
            </p:nvPicPr>
            <p:blipFill>
              <a:blip r:embed="rId48"/>
            </p:blipFill>
            <p:spPr>
              <a:xfrm>
                <a:off x="4914900" y="5654675"/>
                <a:ext cx="2546985" cy="397510"/>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33" name="墨迹 32"/>
              <p14:cNvContentPartPr/>
              <p14:nvPr/>
            </p14:nvContentPartPr>
            <p14:xfrm>
              <a:off x="5861685" y="5649595"/>
              <a:ext cx="914400" cy="538480"/>
            </p14:xfrm>
          </p:contentPart>
        </mc:Choice>
        <mc:Fallback xmlns="">
          <p:pic>
            <p:nvPicPr>
              <p:cNvPr id="33" name="墨迹 32"/>
            </p:nvPicPr>
            <p:blipFill>
              <a:blip r:embed="rId50"/>
            </p:blipFill>
            <p:spPr>
              <a:xfrm>
                <a:off x="5861685" y="5649595"/>
                <a:ext cx="914400" cy="538480"/>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34" name="墨迹 33"/>
              <p14:cNvContentPartPr/>
              <p14:nvPr/>
            </p14:nvContentPartPr>
            <p14:xfrm>
              <a:off x="5584190" y="5671185"/>
              <a:ext cx="1001395" cy="516890"/>
            </p14:xfrm>
          </p:contentPart>
        </mc:Choice>
        <mc:Fallback xmlns="">
          <p:pic>
            <p:nvPicPr>
              <p:cNvPr id="34" name="墨迹 33"/>
            </p:nvPicPr>
            <p:blipFill>
              <a:blip r:embed="rId52"/>
            </p:blipFill>
            <p:spPr>
              <a:xfrm>
                <a:off x="5584190" y="5671185"/>
                <a:ext cx="1001395" cy="516890"/>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35" name="墨迹 34"/>
              <p14:cNvContentPartPr/>
              <p14:nvPr/>
            </p14:nvContentPartPr>
            <p14:xfrm>
              <a:off x="3319780" y="6019800"/>
              <a:ext cx="833120" cy="10795"/>
            </p14:xfrm>
          </p:contentPart>
        </mc:Choice>
        <mc:Fallback xmlns="">
          <p:pic>
            <p:nvPicPr>
              <p:cNvPr id="35" name="墨迹 34"/>
            </p:nvPicPr>
            <p:blipFill>
              <a:blip r:embed="rId54"/>
            </p:blipFill>
            <p:spPr>
              <a:xfrm>
                <a:off x="3319780" y="6019800"/>
                <a:ext cx="833120" cy="10795"/>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36" name="墨迹 35"/>
              <p14:cNvContentPartPr/>
              <p14:nvPr/>
            </p14:nvContentPartPr>
            <p14:xfrm>
              <a:off x="4435475" y="6019800"/>
              <a:ext cx="234315" cy="10795"/>
            </p14:xfrm>
          </p:contentPart>
        </mc:Choice>
        <mc:Fallback xmlns="">
          <p:pic>
            <p:nvPicPr>
              <p:cNvPr id="36" name="墨迹 35"/>
            </p:nvPicPr>
            <p:blipFill>
              <a:blip r:embed="rId56"/>
            </p:blipFill>
            <p:spPr>
              <a:xfrm>
                <a:off x="4435475" y="6019800"/>
                <a:ext cx="234315" cy="10795"/>
              </a:xfrm>
              <a:prstGeom prst="rect"/>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36710" cy="4531995"/>
          </a:xfrm>
        </p:spPr>
        <p:txBody>
          <a:bodyPr/>
          <a:lstStyle/>
          <a:p>
            <a:pPr marL="0" indent="0" algn="just">
              <a:buNone/>
            </a:pPr>
            <a:r>
              <a:rPr kumimoji="1" lang="en-US" altLang="zh-SG" dirty="0">
                <a:solidFill>
                  <a:schemeClr val="tx1"/>
                </a:solidFill>
                <a:ea typeface="Arial Unicode MS" panose="020B0604020202020204" charset="-122"/>
                <a:cs typeface="+mn-lt"/>
              </a:rPr>
              <a:t>1. </a:t>
            </a:r>
            <a:r>
              <a:rPr kumimoji="1" lang="en-US" altLang="zh-SG" b="1" dirty="0">
                <a:ea typeface="Arial Unicode MS" panose="020B0604020202020204" charset="-122"/>
                <a:cs typeface="+mn-lt"/>
                <a:sym typeface="+mn-ea"/>
              </a:rPr>
              <a:t>Creation:</a:t>
            </a:r>
            <a:r>
              <a:rPr kumimoji="1" lang="en-US" altLang="zh-SG" dirty="0">
                <a:ea typeface="Arial Unicode MS" panose="020B0604020202020204" charset="-122"/>
                <a:cs typeface="+mn-lt"/>
                <a:sym typeface="+mn-ea"/>
              </a:rPr>
              <a:t> c</a:t>
            </a:r>
            <a:r>
              <a:rPr kumimoji="1" lang="en-US" altLang="zh-SG" dirty="0">
                <a:solidFill>
                  <a:schemeClr val="tx1"/>
                </a:solidFill>
                <a:ea typeface="Arial Unicode MS" panose="020B0604020202020204" charset="-122"/>
                <a:cs typeface="+mn-lt"/>
              </a:rPr>
              <a:t>reate a TCP/IP connection to a server</a:t>
            </a:r>
          </a:p>
          <a:p>
            <a:pPr algn="just"/>
            <a:r>
              <a:rPr kumimoji="1" lang="en-US" altLang="zh-SG" sz="2400" b="1" dirty="0">
                <a:solidFill>
                  <a:schemeClr val="tx1"/>
                </a:solidFill>
                <a:ea typeface="Arial Unicode MS" panose="020B0604020202020204" charset="-122"/>
                <a:cs typeface="+mn-lt"/>
              </a:rPr>
              <a:t>Create Object Using </a:t>
            </a:r>
            <a:r>
              <a:rPr kumimoji="1" lang="en-US" altLang="zh-SG" sz="2400" b="1" dirty="0">
                <a:solidFill>
                  <a:srgbClr val="0000FF"/>
                </a:solidFill>
                <a:ea typeface="Arial Unicode MS" panose="020B0604020202020204" charset="-122"/>
                <a:cs typeface="+mn-lt"/>
              </a:rPr>
              <a:t>Host Name</a:t>
            </a:r>
            <a:endParaRPr kumimoji="1" lang="en-US" altLang="zh-SG" sz="2400" b="1" dirty="0">
              <a:solidFill>
                <a:schemeClr val="tx1"/>
              </a:solidFill>
              <a:ea typeface="Arial Unicode MS" panose="020B0604020202020204" charset="-122"/>
              <a:cs typeface="+mn-lt"/>
            </a:endParaRPr>
          </a:p>
          <a:p>
            <a:pPr lvl="1" algn="just"/>
            <a:r>
              <a:rPr kumimoji="1" lang="en-US" altLang="zh-SG" sz="2000" dirty="0">
                <a:solidFill>
                  <a:schemeClr val="tx1"/>
                </a:solidFill>
                <a:ea typeface="Arial Unicode MS" panose="020B0604020202020204" charset="-122"/>
                <a:cs typeface="+mn-lt"/>
              </a:rPr>
              <a:t>Create the TCP/IP object t using the host address shown and port 80.</a:t>
            </a:r>
          </a:p>
          <a:p>
            <a:pPr marL="457200" lvl="1" indent="0" algn="just">
              <a:buNone/>
            </a:pPr>
            <a:endParaRPr kumimoji="1" lang="en-US" altLang="zh-SG" sz="1540" dirty="0">
              <a:solidFill>
                <a:schemeClr val="tx1"/>
              </a:solidFill>
              <a:ea typeface="Arial Unicode MS" panose="020B0604020202020204" charset="-122"/>
              <a:cs typeface="+mn-lt"/>
            </a:endParaRPr>
          </a:p>
          <a:p>
            <a:pPr algn="just"/>
            <a:endParaRPr kumimoji="1" lang="en-US" altLang="zh-SG" sz="1800"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26</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3242945" y="3267075"/>
            <a:ext cx="3586480" cy="206375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p14:cNvContentPartPr/>
              <p14:nvPr/>
            </p14:nvContentPartPr>
            <p14:xfrm>
              <a:off x="4572000" y="2710180"/>
              <a:ext cx="1213485" cy="10795"/>
            </p14:xfrm>
          </p:contentPart>
        </mc:Choice>
        <mc:Fallback xmlns="">
          <p:pic>
            <p:nvPicPr>
              <p:cNvPr id="8" name="墨迹 7"/>
            </p:nvPicPr>
            <p:blipFill>
              <a:blip r:embed="rId5"/>
            </p:blipFill>
            <p:spPr>
              <a:xfrm>
                <a:off x="4572000" y="2710180"/>
                <a:ext cx="1213485" cy="1079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4479290" y="3602990"/>
              <a:ext cx="1388110" cy="16510"/>
            </p14:xfrm>
          </p:contentPart>
        </mc:Choice>
        <mc:Fallback xmlns="">
          <p:pic>
            <p:nvPicPr>
              <p:cNvPr id="9" name="墨迹 8"/>
            </p:nvPicPr>
            <p:blipFill>
              <a:blip r:embed="rId7"/>
            </p:blipFill>
            <p:spPr>
              <a:xfrm>
                <a:off x="4479290" y="3602990"/>
                <a:ext cx="1388110" cy="1651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6008370" y="3586480"/>
              <a:ext cx="120015" cy="10795"/>
            </p14:xfrm>
          </p:contentPart>
        </mc:Choice>
        <mc:Fallback xmlns="">
          <p:pic>
            <p:nvPicPr>
              <p:cNvPr id="10" name="墨迹 9"/>
            </p:nvPicPr>
            <p:blipFill>
              <a:blip r:embed="rId9"/>
            </p:blipFill>
            <p:spPr>
              <a:xfrm>
                <a:off x="6008370" y="3586480"/>
                <a:ext cx="120015" cy="1079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3178175" y="3341370"/>
              <a:ext cx="3211195" cy="457200"/>
            </p14:xfrm>
          </p:contentPart>
        </mc:Choice>
        <mc:Fallback xmlns="">
          <p:pic>
            <p:nvPicPr>
              <p:cNvPr id="11" name="墨迹 10"/>
            </p:nvPicPr>
            <p:blipFill>
              <a:blip r:embed="rId11"/>
            </p:blipFill>
            <p:spPr>
              <a:xfrm>
                <a:off x="3178175" y="3341370"/>
                <a:ext cx="3211195" cy="45720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3385185" y="4016375"/>
              <a:ext cx="43815" cy="1219200"/>
            </p14:xfrm>
          </p:contentPart>
        </mc:Choice>
        <mc:Fallback xmlns="">
          <p:pic>
            <p:nvPicPr>
              <p:cNvPr id="12" name="墨迹 11"/>
            </p:nvPicPr>
            <p:blipFill>
              <a:blip r:embed="rId13"/>
            </p:blipFill>
            <p:spPr>
              <a:xfrm>
                <a:off x="3385185" y="4016375"/>
                <a:ext cx="43815" cy="121920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4544695" y="4533900"/>
              <a:ext cx="609600" cy="10795"/>
            </p14:xfrm>
          </p:contentPart>
        </mc:Choice>
        <mc:Fallback xmlns="">
          <p:pic>
            <p:nvPicPr>
              <p:cNvPr id="13" name="墨迹 12"/>
            </p:nvPicPr>
            <p:blipFill>
              <a:blip r:embed="rId15"/>
            </p:blipFill>
            <p:spPr>
              <a:xfrm>
                <a:off x="4544695" y="4533900"/>
                <a:ext cx="609600" cy="1079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p14:cNvContentPartPr/>
              <p14:nvPr/>
            </p14:nvContentPartPr>
            <p14:xfrm>
              <a:off x="4724400" y="4658995"/>
              <a:ext cx="212090" cy="10795"/>
            </p14:xfrm>
          </p:contentPart>
        </mc:Choice>
        <mc:Fallback xmlns="">
          <p:pic>
            <p:nvPicPr>
              <p:cNvPr id="14" name="墨迹 13"/>
            </p:nvPicPr>
            <p:blipFill>
              <a:blip r:embed="rId17"/>
            </p:blipFill>
            <p:spPr>
              <a:xfrm>
                <a:off x="4724400" y="4658995"/>
                <a:ext cx="212090" cy="10795"/>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p14:cNvContentPartPr/>
              <p14:nvPr/>
            </p14:nvContentPartPr>
            <p14:xfrm>
              <a:off x="3755390" y="4892675"/>
              <a:ext cx="1388110" cy="43815"/>
            </p14:xfrm>
          </p:contentPart>
        </mc:Choice>
        <mc:Fallback xmlns="">
          <p:pic>
            <p:nvPicPr>
              <p:cNvPr id="15" name="墨迹 14"/>
            </p:nvPicPr>
            <p:blipFill>
              <a:blip r:embed="rId19"/>
            </p:blipFill>
            <p:spPr>
              <a:xfrm>
                <a:off x="3755390" y="4892675"/>
                <a:ext cx="1388110" cy="43815"/>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p14:cNvContentPartPr/>
              <p14:nvPr/>
            </p14:nvContentPartPr>
            <p14:xfrm>
              <a:off x="3651885" y="5252085"/>
              <a:ext cx="1975485" cy="59690"/>
            </p14:xfrm>
          </p:contentPart>
        </mc:Choice>
        <mc:Fallback xmlns="">
          <p:pic>
            <p:nvPicPr>
              <p:cNvPr id="16" name="墨迹 15"/>
            </p:nvPicPr>
            <p:blipFill>
              <a:blip r:embed="rId21"/>
            </p:blipFill>
            <p:spPr>
              <a:xfrm>
                <a:off x="3651885" y="5252085"/>
                <a:ext cx="1975485" cy="59690"/>
              </a:xfrm>
              <a:prstGeom prst="rect"/>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36710" cy="4531995"/>
          </a:xfrm>
        </p:spPr>
        <p:txBody>
          <a:bodyPr/>
          <a:lstStyle/>
          <a:p>
            <a:pPr marL="0" indent="0" algn="just">
              <a:buNone/>
            </a:pPr>
            <a:r>
              <a:rPr kumimoji="1" lang="en-US" altLang="zh-SG" dirty="0">
                <a:solidFill>
                  <a:schemeClr val="tx1"/>
                </a:solidFill>
                <a:ea typeface="Arial Unicode MS" panose="020B0604020202020204" charset="-122"/>
                <a:cs typeface="+mn-lt"/>
              </a:rPr>
              <a:t>1. </a:t>
            </a:r>
            <a:r>
              <a:rPr kumimoji="1" lang="en-US" altLang="zh-SG" b="1" dirty="0">
                <a:ea typeface="Arial Unicode MS" panose="020B0604020202020204" charset="-122"/>
                <a:cs typeface="+mn-lt"/>
                <a:sym typeface="+mn-ea"/>
              </a:rPr>
              <a:t>Creation:</a:t>
            </a:r>
            <a:r>
              <a:rPr kumimoji="1" lang="en-US" altLang="zh-SG" dirty="0">
                <a:ea typeface="Arial Unicode MS" panose="020B0604020202020204" charset="-122"/>
                <a:cs typeface="+mn-lt"/>
                <a:sym typeface="+mn-ea"/>
              </a:rPr>
              <a:t> c</a:t>
            </a:r>
            <a:r>
              <a:rPr kumimoji="1" lang="en-US" altLang="zh-SG" dirty="0">
                <a:solidFill>
                  <a:schemeClr val="tx1"/>
                </a:solidFill>
                <a:ea typeface="Arial Unicode MS" panose="020B0604020202020204" charset="-122"/>
                <a:cs typeface="+mn-lt"/>
              </a:rPr>
              <a:t>reate a TCP/IP connection to a server</a:t>
            </a:r>
          </a:p>
          <a:p>
            <a:pPr algn="just"/>
            <a:r>
              <a:rPr kumimoji="1" lang="en-US" altLang="zh-SG" sz="2400" b="1" dirty="0">
                <a:solidFill>
                  <a:schemeClr val="tx1"/>
                </a:solidFill>
                <a:ea typeface="Arial Unicode MS" panose="020B0604020202020204" charset="-122"/>
                <a:cs typeface="+mn-lt"/>
              </a:rPr>
              <a:t>Create Object Using </a:t>
            </a:r>
            <a:r>
              <a:rPr kumimoji="1" lang="en-US" altLang="zh-SG" sz="2400" b="1" dirty="0">
                <a:solidFill>
                  <a:srgbClr val="0000FF"/>
                </a:solidFill>
                <a:ea typeface="Arial Unicode MS" panose="020B0604020202020204" charset="-122"/>
                <a:cs typeface="+mn-lt"/>
              </a:rPr>
              <a:t>IP Address</a:t>
            </a:r>
            <a:endParaRPr kumimoji="1" lang="en-US" altLang="zh-SG" sz="2400" b="1" dirty="0">
              <a:solidFill>
                <a:schemeClr val="tx1"/>
              </a:solidFill>
              <a:ea typeface="Arial Unicode MS" panose="020B0604020202020204" charset="-122"/>
              <a:cs typeface="+mn-lt"/>
            </a:endParaRPr>
          </a:p>
          <a:p>
            <a:pPr lvl="1" algn="just"/>
            <a:r>
              <a:rPr kumimoji="1" lang="en-US" altLang="zh-SG" sz="2000" dirty="0">
                <a:solidFill>
                  <a:schemeClr val="tx1"/>
                </a:solidFill>
                <a:ea typeface="Arial Unicode MS" panose="020B0604020202020204" charset="-122"/>
                <a:cs typeface="+mn-lt"/>
              </a:rPr>
              <a:t>Create the TCP/IP object t using the IP address shown and port 80.</a:t>
            </a:r>
          </a:p>
          <a:p>
            <a:pPr algn="just"/>
            <a:endParaRPr kumimoji="1" lang="en-US" altLang="zh-SG" sz="2000"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27</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3581400" y="3350895"/>
            <a:ext cx="3959860" cy="2459355"/>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4217670" y="2737485"/>
              <a:ext cx="1524000" cy="54610"/>
            </p14:xfrm>
          </p:contentPart>
        </mc:Choice>
        <mc:Fallback xmlns="">
          <p:pic>
            <p:nvPicPr>
              <p:cNvPr id="9" name="墨迹 8"/>
            </p:nvPicPr>
            <p:blipFill>
              <a:blip r:embed="rId5"/>
            </p:blipFill>
            <p:spPr>
              <a:xfrm>
                <a:off x="4217670" y="2737485"/>
                <a:ext cx="1524000" cy="5461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5170170" y="3771900"/>
              <a:ext cx="1328420" cy="10795"/>
            </p14:xfrm>
          </p:contentPart>
        </mc:Choice>
        <mc:Fallback xmlns="">
          <p:pic>
            <p:nvPicPr>
              <p:cNvPr id="10" name="墨迹 9"/>
            </p:nvPicPr>
            <p:blipFill>
              <a:blip r:embed="rId7"/>
            </p:blipFill>
            <p:spPr>
              <a:xfrm>
                <a:off x="5170170" y="3771900"/>
                <a:ext cx="1328420" cy="10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6661785" y="3760470"/>
              <a:ext cx="184785" cy="5715"/>
            </p14:xfrm>
          </p:contentPart>
        </mc:Choice>
        <mc:Fallback xmlns="">
          <p:pic>
            <p:nvPicPr>
              <p:cNvPr id="11" name="墨迹 10"/>
            </p:nvPicPr>
            <p:blipFill>
              <a:blip r:embed="rId9"/>
            </p:blipFill>
            <p:spPr>
              <a:xfrm>
                <a:off x="6661785" y="3760470"/>
                <a:ext cx="184785" cy="571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3776980" y="3798570"/>
              <a:ext cx="1066800" cy="65405"/>
            </p14:xfrm>
          </p:contentPart>
        </mc:Choice>
        <mc:Fallback xmlns="">
          <p:pic>
            <p:nvPicPr>
              <p:cNvPr id="12" name="墨迹 11"/>
            </p:nvPicPr>
            <p:blipFill>
              <a:blip r:embed="rId11"/>
            </p:blipFill>
            <p:spPr>
              <a:xfrm>
                <a:off x="3776980" y="3798570"/>
                <a:ext cx="1066800" cy="65405"/>
              </a:xfrm>
              <a:prstGeom prst="rect"/>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36710" cy="4531995"/>
          </a:xfrm>
        </p:spPr>
        <p:txBody>
          <a:bodyPr/>
          <a:lstStyle/>
          <a:p>
            <a:pPr marL="0" indent="0" algn="just">
              <a:buNone/>
            </a:pPr>
            <a:r>
              <a:rPr kumimoji="1" lang="en-US" altLang="zh-SG" dirty="0">
                <a:solidFill>
                  <a:schemeClr val="tx1"/>
                </a:solidFill>
                <a:ea typeface="Arial Unicode MS" panose="020B0604020202020204" charset="-122"/>
                <a:cs typeface="+mn-lt"/>
              </a:rPr>
              <a:t>2. </a:t>
            </a:r>
            <a:r>
              <a:rPr kumimoji="1" lang="en-US" altLang="zh-SG" b="1" dirty="0">
                <a:ea typeface="Arial Unicode MS" panose="020B0604020202020204" charset="-122"/>
                <a:cs typeface="+mn-lt"/>
                <a:sym typeface="+mn-ea"/>
              </a:rPr>
              <a:t>Properties:</a:t>
            </a:r>
            <a:r>
              <a:rPr kumimoji="1" lang="en-US" altLang="zh-SG" dirty="0">
                <a:ea typeface="Arial Unicode MS" panose="020B0604020202020204" charset="-122"/>
                <a:cs typeface="+mn-lt"/>
                <a:sym typeface="+mn-ea"/>
              </a:rPr>
              <a:t> o</a:t>
            </a:r>
            <a:r>
              <a:rPr kumimoji="1" lang="en-US" altLang="zh-SG" dirty="0">
                <a:solidFill>
                  <a:schemeClr val="tx1"/>
                </a:solidFill>
                <a:ea typeface="Arial Unicode MS" panose="020B0604020202020204" charset="-122"/>
                <a:cs typeface="+mn-lt"/>
              </a:rPr>
              <a:t>bject creation properties</a:t>
            </a:r>
          </a:p>
          <a:p>
            <a:pPr algn="just"/>
            <a:r>
              <a:rPr kumimoji="1" lang="en-US" altLang="zh-SG" sz="2400" b="1" dirty="0">
                <a:solidFill>
                  <a:schemeClr val="tx1"/>
                </a:solidFill>
                <a:ea typeface="Arial Unicode MS" panose="020B0604020202020204" charset="-122"/>
                <a:cs typeface="+mn-lt"/>
              </a:rPr>
              <a:t>Address — Remote host name or IP address</a:t>
            </a:r>
          </a:p>
          <a:p>
            <a:pPr algn="just"/>
            <a:endParaRPr kumimoji="1" lang="en-US" altLang="zh-SG" sz="2400" b="1"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28</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9" name="图片 8"/>
          <p:cNvPicPr>
            <a:picLocks noChangeAspect="1"/>
          </p:cNvPicPr>
          <p:nvPr/>
        </p:nvPicPr>
        <p:blipFill>
          <a:blip r:embed="rId3"/>
          <a:stretch>
            <a:fillRect/>
          </a:stretch>
        </p:blipFill>
        <p:spPr>
          <a:xfrm>
            <a:off x="1256030" y="3069590"/>
            <a:ext cx="8818880" cy="228028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p14:cNvContentPartPr/>
              <p14:nvPr/>
            </p14:nvContentPartPr>
            <p14:xfrm>
              <a:off x="1229995" y="2743200"/>
              <a:ext cx="6737985" cy="102870"/>
            </p14:xfrm>
          </p:contentPart>
        </mc:Choice>
        <mc:Fallback xmlns="">
          <p:pic>
            <p:nvPicPr>
              <p:cNvPr id="10" name="墨迹 9"/>
            </p:nvPicPr>
            <p:blipFill>
              <a:blip r:embed="rId5"/>
            </p:blipFill>
            <p:spPr>
              <a:xfrm>
                <a:off x="1229995" y="2743200"/>
                <a:ext cx="6737985" cy="10287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1" name="墨迹 10"/>
              <p14:cNvContentPartPr/>
              <p14:nvPr/>
            </p14:nvContentPartPr>
            <p14:xfrm>
              <a:off x="3848100" y="3983990"/>
              <a:ext cx="1632585" cy="10795"/>
            </p14:xfrm>
          </p:contentPart>
        </mc:Choice>
        <mc:Fallback xmlns="">
          <p:pic>
            <p:nvPicPr>
              <p:cNvPr id="11" name="墨迹 10"/>
            </p:nvPicPr>
            <p:blipFill>
              <a:blip r:embed="rId7"/>
            </p:blipFill>
            <p:spPr>
              <a:xfrm>
                <a:off x="3848100" y="3983990"/>
                <a:ext cx="1632585" cy="10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2" name="墨迹 11"/>
              <p14:cNvContentPartPr/>
              <p14:nvPr/>
            </p14:nvContentPartPr>
            <p14:xfrm>
              <a:off x="3679190" y="3706495"/>
              <a:ext cx="2089785" cy="288290"/>
            </p14:xfrm>
          </p:contentPart>
        </mc:Choice>
        <mc:Fallback xmlns="">
          <p:pic>
            <p:nvPicPr>
              <p:cNvPr id="12" name="墨迹 11"/>
            </p:nvPicPr>
            <p:blipFill>
              <a:blip r:embed="rId9"/>
            </p:blipFill>
            <p:spPr>
              <a:xfrm>
                <a:off x="3679190" y="3706495"/>
                <a:ext cx="2089785" cy="28829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p14:cNvContentPartPr/>
              <p14:nvPr/>
            </p14:nvContentPartPr>
            <p14:xfrm>
              <a:off x="3825875" y="4620895"/>
              <a:ext cx="1692910" cy="27305"/>
            </p14:xfrm>
          </p:contentPart>
        </mc:Choice>
        <mc:Fallback xmlns="">
          <p:pic>
            <p:nvPicPr>
              <p:cNvPr id="13" name="墨迹 12"/>
            </p:nvPicPr>
            <p:blipFill>
              <a:blip r:embed="rId11"/>
            </p:blipFill>
            <p:spPr>
              <a:xfrm>
                <a:off x="3825875" y="4620895"/>
                <a:ext cx="1692910" cy="2730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p14:cNvContentPartPr/>
              <p14:nvPr/>
            </p14:nvContentPartPr>
            <p14:xfrm>
              <a:off x="1066800" y="2231390"/>
              <a:ext cx="1245870" cy="658495"/>
            </p14:xfrm>
          </p:contentPart>
        </mc:Choice>
        <mc:Fallback xmlns="">
          <p:pic>
            <p:nvPicPr>
              <p:cNvPr id="14" name="墨迹 13"/>
            </p:nvPicPr>
            <p:blipFill>
              <a:blip r:embed="rId13"/>
            </p:blipFill>
            <p:spPr>
              <a:xfrm>
                <a:off x="1066800" y="2231390"/>
                <a:ext cx="1245870" cy="658495"/>
              </a:xfrm>
              <a:prstGeom prst="rect"/>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36710" cy="4531995"/>
          </a:xfrm>
        </p:spPr>
        <p:txBody>
          <a:bodyPr/>
          <a:lstStyle/>
          <a:p>
            <a:pPr marL="0" indent="0" algn="just">
              <a:buNone/>
            </a:pPr>
            <a:r>
              <a:rPr kumimoji="1" lang="en-US" altLang="zh-SG" dirty="0">
                <a:solidFill>
                  <a:schemeClr val="tx1"/>
                </a:solidFill>
                <a:ea typeface="Arial Unicode MS" panose="020B0604020202020204" charset="-122"/>
                <a:cs typeface="+mn-lt"/>
              </a:rPr>
              <a:t>2. </a:t>
            </a:r>
            <a:r>
              <a:rPr kumimoji="1" lang="en-US" altLang="zh-SG" b="1" dirty="0">
                <a:ea typeface="Arial Unicode MS" panose="020B0604020202020204" charset="-122"/>
                <a:cs typeface="+mn-lt"/>
                <a:sym typeface="+mn-ea"/>
              </a:rPr>
              <a:t>Properties:</a:t>
            </a:r>
            <a:r>
              <a:rPr kumimoji="1" lang="en-US" altLang="zh-SG" dirty="0">
                <a:ea typeface="Arial Unicode MS" panose="020B0604020202020204" charset="-122"/>
                <a:cs typeface="+mn-lt"/>
                <a:sym typeface="+mn-ea"/>
              </a:rPr>
              <a:t> o</a:t>
            </a:r>
            <a:r>
              <a:rPr kumimoji="1" lang="en-US" altLang="zh-SG" dirty="0">
                <a:solidFill>
                  <a:schemeClr val="tx1"/>
                </a:solidFill>
                <a:ea typeface="Arial Unicode MS" panose="020B0604020202020204" charset="-122"/>
                <a:cs typeface="+mn-lt"/>
              </a:rPr>
              <a:t>bject creation properties</a:t>
            </a:r>
          </a:p>
          <a:p>
            <a:pPr algn="just"/>
            <a:r>
              <a:rPr kumimoji="1" lang="en-US" altLang="zh-SG" sz="2400" b="1" dirty="0">
                <a:solidFill>
                  <a:schemeClr val="tx1"/>
                </a:solidFill>
                <a:ea typeface="Arial Unicode MS" panose="020B0604020202020204" charset="-122"/>
                <a:cs typeface="+mn-lt"/>
              </a:rPr>
              <a:t>Port — Remote host port</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29</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9" name="图片 8"/>
          <p:cNvPicPr>
            <a:picLocks noChangeAspect="1"/>
          </p:cNvPicPr>
          <p:nvPr/>
        </p:nvPicPr>
        <p:blipFill>
          <a:blip r:embed="rId3"/>
          <a:stretch>
            <a:fillRect/>
          </a:stretch>
        </p:blipFill>
        <p:spPr>
          <a:xfrm>
            <a:off x="1402080" y="3213735"/>
            <a:ext cx="8529955" cy="1619885"/>
          </a:xfrm>
          <a:prstGeom prst="rect">
            <a:avLst/>
          </a:prstGeom>
        </p:spPr>
      </p:pic>
      <p:sp>
        <p:nvSpPr>
          <p:cNvPr id="10" name="矩形 9"/>
          <p:cNvSpPr/>
          <p:nvPr/>
        </p:nvSpPr>
        <p:spPr>
          <a:xfrm>
            <a:off x="1741805" y="4187190"/>
            <a:ext cx="457835" cy="20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4">
            <p14:nvContentPartPr>
              <p14:cNvPr id="11" name="墨迹 10"/>
              <p14:cNvContentPartPr/>
              <p14:nvPr/>
            </p14:nvContentPartPr>
            <p14:xfrm>
              <a:off x="5774690" y="3793490"/>
              <a:ext cx="560705" cy="419100"/>
            </p14:xfrm>
          </p:contentPart>
        </mc:Choice>
        <mc:Fallback xmlns="">
          <p:pic>
            <p:nvPicPr>
              <p:cNvPr id="11" name="墨迹 10"/>
            </p:nvPicPr>
            <p:blipFill>
              <a:blip r:embed="rId5"/>
            </p:blipFill>
            <p:spPr>
              <a:xfrm>
                <a:off x="5774690" y="3793490"/>
                <a:ext cx="560705" cy="41910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2" name="墨迹 11"/>
              <p14:cNvContentPartPr/>
              <p14:nvPr/>
            </p14:nvContentPartPr>
            <p14:xfrm>
              <a:off x="3929380" y="3543300"/>
              <a:ext cx="1752600" cy="21590"/>
            </p14:xfrm>
          </p:contentPart>
        </mc:Choice>
        <mc:Fallback xmlns="">
          <p:pic>
            <p:nvPicPr>
              <p:cNvPr id="12" name="墨迹 11"/>
            </p:nvPicPr>
            <p:blipFill>
              <a:blip r:embed="rId7"/>
            </p:blipFill>
            <p:spPr>
              <a:xfrm>
                <a:off x="3929380" y="3543300"/>
                <a:ext cx="1752600" cy="2159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3" name="墨迹 12"/>
              <p14:cNvContentPartPr/>
              <p14:nvPr/>
            </p14:nvContentPartPr>
            <p14:xfrm>
              <a:off x="5883275" y="3488690"/>
              <a:ext cx="691515" cy="54610"/>
            </p14:xfrm>
          </p:contentPart>
        </mc:Choice>
        <mc:Fallback xmlns="">
          <p:pic>
            <p:nvPicPr>
              <p:cNvPr id="13" name="墨迹 12"/>
            </p:nvPicPr>
            <p:blipFill>
              <a:blip r:embed="rId9"/>
            </p:blipFill>
            <p:spPr>
              <a:xfrm>
                <a:off x="5883275" y="3488690"/>
                <a:ext cx="691515" cy="5461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4" name="墨迹 13"/>
              <p14:cNvContentPartPr/>
              <p14:nvPr/>
            </p14:nvContentPartPr>
            <p14:xfrm>
              <a:off x="1115695" y="2269490"/>
              <a:ext cx="713105" cy="495300"/>
            </p14:xfrm>
          </p:contentPart>
        </mc:Choice>
        <mc:Fallback xmlns="">
          <p:pic>
            <p:nvPicPr>
              <p:cNvPr id="14" name="墨迹 13"/>
            </p:nvPicPr>
            <p:blipFill>
              <a:blip r:embed="rId11"/>
            </p:blipFill>
            <p:spPr>
              <a:xfrm>
                <a:off x="1115695" y="2269490"/>
                <a:ext cx="713105" cy="495300"/>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s protoboard"/>
          <p:cNvPicPr>
            <a:picLocks noChangeAspect="1"/>
          </p:cNvPicPr>
          <p:nvPr/>
        </p:nvPicPr>
        <p:blipFill rotWithShape="1">
          <a:blip r:embed="rId3"/>
          <a:srcRect r="5882" b="-1"/>
          <a:stretch>
            <a:fillRect/>
          </a:stretch>
        </p:blipFill>
        <p:spPr>
          <a:xfrm>
            <a:off x="0" y="0"/>
            <a:ext cx="8169275" cy="685800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7575550" y="2200275"/>
            <a:ext cx="4616450" cy="263525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b="1">
                <a:solidFill>
                  <a:schemeClr val="tx1"/>
                </a:solidFill>
              </a:rPr>
              <a:t>1. Matlab overview</a:t>
            </a:r>
          </a:p>
          <a:p>
            <a:pPr algn="l"/>
            <a:r>
              <a:rPr lang="en-US" sz="2400">
                <a:solidFill>
                  <a:schemeClr val="bg1">
                    <a:lumMod val="65000"/>
                  </a:schemeClr>
                </a:solidFill>
              </a:rPr>
              <a:t>2. TCP Connections via Matlab</a:t>
            </a:r>
          </a:p>
          <a:p>
            <a:pPr algn="l"/>
            <a:r>
              <a:rPr lang="en-US" sz="2400">
                <a:solidFill>
                  <a:schemeClr val="bg1">
                    <a:lumMod val="65000"/>
                  </a:schemeClr>
                </a:solidFill>
              </a:rPr>
              <a:t>3. UDP Connections via Matlab</a:t>
            </a:r>
          </a:p>
        </p:txBody>
      </p:sp>
      <p:sp>
        <p:nvSpPr>
          <p:cNvPr id="2" name="标题 1"/>
          <p:cNvSpPr>
            <a:spLocks noGrp="1"/>
          </p:cNvSpPr>
          <p:nvPr>
            <p:ph type="ctrTitle"/>
          </p:nvPr>
        </p:nvSpPr>
        <p:spPr>
          <a:xfrm>
            <a:off x="8332470" y="977900"/>
            <a:ext cx="3300095" cy="1538605"/>
          </a:xfrm>
          <a:effectLst>
            <a:outerShdw blurRad="50800" dist="38100" dir="2700000" algn="tl" rotWithShape="0">
              <a:prstClr val="black">
                <a:alpha val="40000"/>
              </a:prstClr>
            </a:outerShdw>
          </a:effectLst>
        </p:spPr>
        <p:txBody>
          <a:bodyPr>
            <a:normAutofit/>
            <a:scene3d>
              <a:camera prst="orthographicFront"/>
              <a:lightRig rig="soft" dir="t">
                <a:rot lat="0" lon="0" rev="15600000"/>
              </a:lightRig>
            </a:scene3d>
            <a:sp3d extrusionH="57150" prstMaterial="softEdge">
              <a:bevelT w="25400" h="38100"/>
            </a:sp3d>
          </a:bodyPr>
          <a:lstStyle/>
          <a:p>
            <a:r>
              <a:rPr kumimoji="1" lang="en-US" altLang="zh-SG" sz="5200" dirty="0">
                <a:latin typeface="Arial Unicode MS" panose="020B0604020202020204" charset="-122"/>
                <a:ea typeface="Arial Unicode MS" panose="020B0604020202020204" charset="-122"/>
                <a:sym typeface="+mn-ea"/>
              </a:rPr>
              <a:t>Goals </a:t>
            </a:r>
            <a:endParaRPr kumimoji="1" lang="en-US" altLang="zh-SG" sz="5200" b="1" dirty="0">
              <a:solidFill>
                <a:schemeClr val="accent4"/>
              </a:solidFill>
              <a:effectLst/>
              <a:latin typeface="Arial Unicode MS" panose="020B0604020202020204" charset="-122"/>
              <a:ea typeface="Arial Unicode MS" panose="020B0604020202020204" charset="-122"/>
              <a:sym typeface="+mn-ea"/>
            </a:endParaRPr>
          </a:p>
        </p:txBody>
      </p:sp>
      <p:sp>
        <p:nvSpPr>
          <p:cNvPr id="7" name="日期占位符 6"/>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8" name="灯片编号占位符 7"/>
          <p:cNvSpPr>
            <a:spLocks noGrp="1"/>
          </p:cNvSpPr>
          <p:nvPr>
            <p:ph type="sldNum" sz="quarter" idx="12"/>
          </p:nvPr>
        </p:nvSpPr>
        <p:spPr/>
        <p:txBody>
          <a:bodyPr/>
          <a:lstStyle/>
          <a:p>
            <a:fld id="{48E26B13-A32A-2449-A219-725FF01D53B5}" type="slidenum">
              <a:rPr kumimoji="1" lang="zh-SG" altLang="en-US" smtClean="0"/>
              <a:t>3</a:t>
            </a:fld>
            <a:endParaRPr kumimoji="1" lang="zh-SG" altLang="en-US"/>
          </a:p>
        </p:txBody>
      </p:sp>
      <p:sp>
        <p:nvSpPr>
          <p:cNvPr id="4" name="页脚占位符 3"/>
          <p:cNvSpPr>
            <a:spLocks noGrp="1"/>
          </p:cNvSpPr>
          <p:nvPr>
            <p:ph type="ftr" sz="quarter" idx="11"/>
          </p:nvPr>
        </p:nvSpPr>
        <p:spPr/>
        <p:txBody>
          <a:bodyPr/>
          <a:lstStyle/>
          <a:p>
            <a:r>
              <a:rPr kumimoji="1" lang="zh-SG" altLang="en-US"/>
              <a:t>Principle of Computer Networks Experiment - Lesson 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36710" cy="4531995"/>
          </a:xfrm>
        </p:spPr>
        <p:txBody>
          <a:bodyPr/>
          <a:lstStyle/>
          <a:p>
            <a:pPr marL="0" indent="0" algn="just">
              <a:buNone/>
            </a:pPr>
            <a:r>
              <a:rPr kumimoji="1" lang="en-US" altLang="zh-SG" dirty="0">
                <a:solidFill>
                  <a:schemeClr val="tx1"/>
                </a:solidFill>
                <a:ea typeface="Arial Unicode MS" panose="020B0604020202020204" charset="-122"/>
                <a:cs typeface="+mn-lt"/>
              </a:rPr>
              <a:t>2. </a:t>
            </a:r>
            <a:r>
              <a:rPr kumimoji="1" lang="en-US" altLang="zh-SG" b="1" dirty="0">
                <a:ea typeface="Arial Unicode MS" panose="020B0604020202020204" charset="-122"/>
                <a:cs typeface="+mn-lt"/>
                <a:sym typeface="+mn-ea"/>
              </a:rPr>
              <a:t>Properties:</a:t>
            </a:r>
            <a:r>
              <a:rPr kumimoji="1" lang="en-US" altLang="zh-SG" dirty="0">
                <a:ea typeface="Arial Unicode MS" panose="020B0604020202020204" charset="-122"/>
                <a:cs typeface="+mn-lt"/>
                <a:sym typeface="+mn-ea"/>
              </a:rPr>
              <a:t> o</a:t>
            </a:r>
            <a:r>
              <a:rPr kumimoji="1" lang="en-US" altLang="zh-SG" dirty="0">
                <a:solidFill>
                  <a:schemeClr val="tx1"/>
                </a:solidFill>
                <a:ea typeface="Arial Unicode MS" panose="020B0604020202020204" charset="-122"/>
                <a:cs typeface="+mn-lt"/>
              </a:rPr>
              <a:t>bject creation properties</a:t>
            </a:r>
          </a:p>
          <a:p>
            <a:pPr algn="just"/>
            <a:r>
              <a:rPr kumimoji="1" lang="en-US" altLang="zh-SG" sz="2400" b="1" dirty="0">
                <a:solidFill>
                  <a:schemeClr val="tx1"/>
                </a:solidFill>
                <a:ea typeface="Arial Unicode MS" panose="020B0604020202020204" charset="-122"/>
                <a:cs typeface="+mn-lt"/>
              </a:rPr>
              <a:t>Timeout — Allowed time to complete operations</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30</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1509395" y="3048635"/>
            <a:ext cx="7937500" cy="197358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p14:cNvContentPartPr/>
              <p14:nvPr/>
            </p14:nvContentPartPr>
            <p14:xfrm>
              <a:off x="1175385" y="2705100"/>
              <a:ext cx="1104900" cy="81280"/>
            </p14:xfrm>
          </p:contentPart>
        </mc:Choice>
        <mc:Fallback xmlns="">
          <p:pic>
            <p:nvPicPr>
              <p:cNvPr id="11" name="墨迹 10"/>
            </p:nvPicPr>
            <p:blipFill>
              <a:blip r:embed="rId5"/>
            </p:blipFill>
            <p:spPr>
              <a:xfrm>
                <a:off x="1175385" y="2705100"/>
                <a:ext cx="1104900" cy="8128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2" name="墨迹 11"/>
              <p14:cNvContentPartPr/>
              <p14:nvPr/>
            </p14:nvContentPartPr>
            <p14:xfrm>
              <a:off x="2807970" y="3417570"/>
              <a:ext cx="452120" cy="22225"/>
            </p14:xfrm>
          </p:contentPart>
        </mc:Choice>
        <mc:Fallback xmlns="">
          <p:pic>
            <p:nvPicPr>
              <p:cNvPr id="12" name="墨迹 11"/>
            </p:nvPicPr>
            <p:blipFill>
              <a:blip r:embed="rId7"/>
            </p:blipFill>
            <p:spPr>
              <a:xfrm>
                <a:off x="2807970" y="3417570"/>
                <a:ext cx="452120" cy="2222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3" name="墨迹 12"/>
              <p14:cNvContentPartPr/>
              <p14:nvPr/>
            </p14:nvContentPartPr>
            <p14:xfrm>
              <a:off x="5785485" y="3924300"/>
              <a:ext cx="1377315" cy="457200"/>
            </p14:xfrm>
          </p:contentPart>
        </mc:Choice>
        <mc:Fallback xmlns="">
          <p:pic>
            <p:nvPicPr>
              <p:cNvPr id="13" name="墨迹 12"/>
            </p:nvPicPr>
            <p:blipFill>
              <a:blip r:embed="rId9"/>
            </p:blipFill>
            <p:spPr>
              <a:xfrm>
                <a:off x="5785485" y="3924300"/>
                <a:ext cx="1377315" cy="4572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4" name="墨迹 13"/>
              <p14:cNvContentPartPr/>
              <p14:nvPr/>
            </p14:nvContentPartPr>
            <p14:xfrm>
              <a:off x="6884670" y="4267200"/>
              <a:ext cx="130810" cy="360"/>
            </p14:xfrm>
          </p:contentPart>
        </mc:Choice>
        <mc:Fallback xmlns="">
          <p:pic>
            <p:nvPicPr>
              <p:cNvPr id="14" name="墨迹 13"/>
            </p:nvPicPr>
            <p:blipFill>
              <a:blip r:embed="rId11"/>
            </p:blipFill>
            <p:spPr>
              <a:xfrm>
                <a:off x="6884670" y="4267200"/>
                <a:ext cx="130810" cy="3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5" name="墨迹 14"/>
              <p14:cNvContentPartPr/>
              <p14:nvPr/>
            </p14:nvContentPartPr>
            <p14:xfrm>
              <a:off x="892175" y="2220595"/>
              <a:ext cx="1344295" cy="675005"/>
            </p14:xfrm>
          </p:contentPart>
        </mc:Choice>
        <mc:Fallback xmlns="">
          <p:pic>
            <p:nvPicPr>
              <p:cNvPr id="15" name="墨迹 14"/>
            </p:nvPicPr>
            <p:blipFill>
              <a:blip r:embed="rId13"/>
            </p:blipFill>
            <p:spPr>
              <a:xfrm>
                <a:off x="892175" y="2220595"/>
                <a:ext cx="1344295" cy="675005"/>
              </a:xfrm>
              <a:prstGeom prst="rect"/>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03055" cy="4531995"/>
          </a:xfrm>
        </p:spPr>
        <p:txBody>
          <a:bodyPr/>
          <a:lstStyle/>
          <a:p>
            <a:pPr marL="0" indent="0" algn="just">
              <a:buNone/>
            </a:pPr>
            <a:r>
              <a:rPr kumimoji="1" lang="en-US" altLang="zh-SG" dirty="0">
                <a:solidFill>
                  <a:schemeClr val="tx1"/>
                </a:solidFill>
                <a:ea typeface="Arial Unicode MS" panose="020B0604020202020204" charset="-122"/>
                <a:cs typeface="+mn-lt"/>
              </a:rPr>
              <a:t>2. </a:t>
            </a:r>
            <a:r>
              <a:rPr kumimoji="1" lang="en-US" altLang="zh-SG" b="1" dirty="0">
                <a:ea typeface="Arial Unicode MS" panose="020B0604020202020204" charset="-122"/>
                <a:cs typeface="+mn-lt"/>
                <a:sym typeface="+mn-ea"/>
              </a:rPr>
              <a:t>Properties:</a:t>
            </a:r>
            <a:r>
              <a:rPr kumimoji="1" lang="en-US" altLang="zh-SG" dirty="0">
                <a:ea typeface="Arial Unicode MS" panose="020B0604020202020204" charset="-122"/>
                <a:cs typeface="+mn-lt"/>
                <a:sym typeface="+mn-ea"/>
              </a:rPr>
              <a:t> o</a:t>
            </a:r>
            <a:r>
              <a:rPr kumimoji="1" lang="en-US" altLang="zh-SG" dirty="0">
                <a:solidFill>
                  <a:schemeClr val="tx1"/>
                </a:solidFill>
                <a:ea typeface="Arial Unicode MS" panose="020B0604020202020204" charset="-122"/>
                <a:cs typeface="+mn-lt"/>
              </a:rPr>
              <a:t>bject creation properties</a:t>
            </a:r>
          </a:p>
          <a:p>
            <a:pPr algn="just"/>
            <a:r>
              <a:rPr kumimoji="1" lang="en-US" altLang="zh-SG" sz="2400" b="1" dirty="0">
                <a:solidFill>
                  <a:schemeClr val="tx1"/>
                </a:solidFill>
                <a:ea typeface="Arial Unicode MS" panose="020B0604020202020204" charset="-122"/>
                <a:cs typeface="+mn-lt"/>
              </a:rPr>
              <a:t>ConnectTimeout — Allowed time to connect to remote host</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31</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1338580" y="3112135"/>
            <a:ext cx="7744460" cy="167830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p14:cNvContentPartPr/>
              <p14:nvPr/>
            </p14:nvContentPartPr>
            <p14:xfrm>
              <a:off x="1186180" y="2601595"/>
              <a:ext cx="2531110" cy="125095"/>
            </p14:xfrm>
          </p:contentPart>
        </mc:Choice>
        <mc:Fallback xmlns="">
          <p:pic>
            <p:nvPicPr>
              <p:cNvPr id="10" name="墨迹 9"/>
            </p:nvPicPr>
            <p:blipFill>
              <a:blip r:embed="rId5"/>
            </p:blipFill>
            <p:spPr>
              <a:xfrm>
                <a:off x="1186180" y="2601595"/>
                <a:ext cx="2531110" cy="12509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1" name="墨迹 10"/>
              <p14:cNvContentPartPr/>
              <p14:nvPr/>
            </p14:nvContentPartPr>
            <p14:xfrm>
              <a:off x="5524500" y="4168775"/>
              <a:ext cx="1333500" cy="38100"/>
            </p14:xfrm>
          </p:contentPart>
        </mc:Choice>
        <mc:Fallback xmlns="">
          <p:pic>
            <p:nvPicPr>
              <p:cNvPr id="11" name="墨迹 10"/>
            </p:nvPicPr>
            <p:blipFill>
              <a:blip r:embed="rId7"/>
            </p:blipFill>
            <p:spPr>
              <a:xfrm>
                <a:off x="5524500" y="4168775"/>
                <a:ext cx="1333500" cy="3810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2" name="墨迹 11"/>
              <p14:cNvContentPartPr/>
              <p14:nvPr/>
            </p14:nvContentPartPr>
            <p14:xfrm>
              <a:off x="7059295" y="4157980"/>
              <a:ext cx="244475" cy="5715"/>
            </p14:xfrm>
          </p:contentPart>
        </mc:Choice>
        <mc:Fallback xmlns="">
          <p:pic>
            <p:nvPicPr>
              <p:cNvPr id="12" name="墨迹 11"/>
            </p:nvPicPr>
            <p:blipFill>
              <a:blip r:embed="rId9"/>
            </p:blipFill>
            <p:spPr>
              <a:xfrm>
                <a:off x="7059295" y="4157980"/>
                <a:ext cx="244475" cy="5715"/>
              </a:xfrm>
              <a:prstGeom prst="rect"/>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10304780" cy="4531995"/>
          </a:xfrm>
        </p:spPr>
        <p:txBody>
          <a:bodyPr/>
          <a:lstStyle/>
          <a:p>
            <a:pPr marL="0" indent="0" algn="just">
              <a:buNone/>
            </a:pPr>
            <a:r>
              <a:rPr kumimoji="1" lang="en-US" altLang="zh-SG" dirty="0">
                <a:solidFill>
                  <a:schemeClr val="tx1"/>
                </a:solidFill>
                <a:ea typeface="Arial Unicode MS" panose="020B0604020202020204" charset="-122"/>
                <a:cs typeface="+mn-lt"/>
              </a:rPr>
              <a:t>2. </a:t>
            </a:r>
            <a:r>
              <a:rPr kumimoji="1" lang="en-US" altLang="zh-SG" b="1" dirty="0">
                <a:ea typeface="Arial Unicode MS" panose="020B0604020202020204" charset="-122"/>
                <a:cs typeface="+mn-lt"/>
                <a:sym typeface="+mn-ea"/>
              </a:rPr>
              <a:t>Properties:</a:t>
            </a:r>
            <a:r>
              <a:rPr kumimoji="1" lang="en-US" altLang="zh-SG" dirty="0">
                <a:ea typeface="Arial Unicode MS" panose="020B0604020202020204" charset="-122"/>
                <a:cs typeface="+mn-lt"/>
                <a:sym typeface="+mn-ea"/>
              </a:rPr>
              <a:t> o</a:t>
            </a:r>
            <a:r>
              <a:rPr kumimoji="1" lang="en-US" altLang="zh-SG" dirty="0">
                <a:solidFill>
                  <a:schemeClr val="tx1"/>
                </a:solidFill>
                <a:ea typeface="Arial Unicode MS" panose="020B0604020202020204" charset="-122"/>
                <a:cs typeface="+mn-lt"/>
              </a:rPr>
              <a:t>bject creation properties</a:t>
            </a:r>
          </a:p>
          <a:p>
            <a:pPr algn="just"/>
            <a:r>
              <a:rPr kumimoji="1" lang="en-US" altLang="zh-SG" sz="2400" b="1" dirty="0">
                <a:solidFill>
                  <a:schemeClr val="tx1"/>
                </a:solidFill>
                <a:ea typeface="Arial Unicode MS" panose="020B0604020202020204" charset="-122"/>
                <a:cs typeface="+mn-lt"/>
              </a:rPr>
              <a:t>EnableTransferDelay </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32</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2390775" y="3056890"/>
            <a:ext cx="8044815" cy="3060065"/>
          </a:xfrm>
          <a:prstGeom prst="rect">
            <a:avLst/>
          </a:prstGeom>
        </p:spPr>
      </p:pic>
      <p:cxnSp>
        <p:nvCxnSpPr>
          <p:cNvPr id="9" name="直接连接符 8"/>
          <p:cNvCxnSpPr/>
          <p:nvPr/>
        </p:nvCxnSpPr>
        <p:spPr>
          <a:xfrm>
            <a:off x="2513330" y="3865880"/>
            <a:ext cx="77019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接连接符 9"/>
          <p:cNvCxnSpPr/>
          <p:nvPr/>
        </p:nvCxnSpPr>
        <p:spPr>
          <a:xfrm>
            <a:off x="2513330" y="4091305"/>
            <a:ext cx="77019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a:off x="2513330" y="4316730"/>
            <a:ext cx="2738755" cy="0"/>
          </a:xfrm>
          <a:prstGeom prst="line">
            <a:avLst/>
          </a:prstGeom>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2" name="墨迹 11"/>
              <p14:cNvContentPartPr/>
              <p14:nvPr/>
            </p14:nvContentPartPr>
            <p14:xfrm>
              <a:off x="6672580" y="5529580"/>
              <a:ext cx="1866900" cy="10795"/>
            </p14:xfrm>
          </p:contentPart>
        </mc:Choice>
        <mc:Fallback xmlns="">
          <p:pic>
            <p:nvPicPr>
              <p:cNvPr id="12" name="墨迹 11"/>
            </p:nvPicPr>
            <p:blipFill>
              <a:blip r:embed="rId5"/>
            </p:blipFill>
            <p:spPr>
              <a:xfrm>
                <a:off x="6672580" y="5529580"/>
                <a:ext cx="1866900" cy="1079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3" name="墨迹 12"/>
              <p14:cNvContentPartPr/>
              <p14:nvPr/>
            </p14:nvContentPartPr>
            <p14:xfrm>
              <a:off x="8827770" y="5491480"/>
              <a:ext cx="468630" cy="10795"/>
            </p14:xfrm>
          </p:contentPart>
        </mc:Choice>
        <mc:Fallback xmlns="">
          <p:pic>
            <p:nvPicPr>
              <p:cNvPr id="13" name="墨迹 12"/>
            </p:nvPicPr>
            <p:blipFill>
              <a:blip r:embed="rId7"/>
            </p:blipFill>
            <p:spPr>
              <a:xfrm>
                <a:off x="8827770" y="5491480"/>
                <a:ext cx="468630" cy="10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4" name="墨迹 13"/>
              <p14:cNvContentPartPr/>
              <p14:nvPr/>
            </p14:nvContentPartPr>
            <p14:xfrm>
              <a:off x="8816975" y="5067300"/>
              <a:ext cx="22225" cy="146685"/>
            </p14:xfrm>
          </p:contentPart>
        </mc:Choice>
        <mc:Fallback xmlns="">
          <p:pic>
            <p:nvPicPr>
              <p:cNvPr id="14" name="墨迹 13"/>
            </p:nvPicPr>
            <p:blipFill>
              <a:blip r:embed="rId9"/>
            </p:blipFill>
            <p:spPr>
              <a:xfrm>
                <a:off x="8816975" y="5067300"/>
                <a:ext cx="22225" cy="14668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5" name="墨迹 14"/>
              <p14:cNvContentPartPr/>
              <p14:nvPr/>
            </p14:nvContentPartPr>
            <p14:xfrm>
              <a:off x="8746490" y="5121275"/>
              <a:ext cx="157480" cy="10795"/>
            </p14:xfrm>
          </p:contentPart>
        </mc:Choice>
        <mc:Fallback xmlns="">
          <p:pic>
            <p:nvPicPr>
              <p:cNvPr id="15" name="墨迹 14"/>
            </p:nvPicPr>
            <p:blipFill>
              <a:blip r:embed="rId11"/>
            </p:blipFill>
            <p:spPr>
              <a:xfrm>
                <a:off x="8746490" y="5121275"/>
                <a:ext cx="157480" cy="1079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6" name="墨迹 15"/>
              <p14:cNvContentPartPr/>
              <p14:nvPr/>
            </p14:nvContentPartPr>
            <p14:xfrm>
              <a:off x="8909685" y="5072380"/>
              <a:ext cx="114300" cy="130810"/>
            </p14:xfrm>
          </p:contentPart>
        </mc:Choice>
        <mc:Fallback xmlns="">
          <p:pic>
            <p:nvPicPr>
              <p:cNvPr id="16" name="墨迹 15"/>
            </p:nvPicPr>
            <p:blipFill>
              <a:blip r:embed="rId13"/>
            </p:blipFill>
            <p:spPr>
              <a:xfrm>
                <a:off x="8909685" y="5072380"/>
                <a:ext cx="114300" cy="13081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7" name="墨迹 16"/>
              <p14:cNvContentPartPr/>
              <p14:nvPr/>
            </p14:nvContentPartPr>
            <p14:xfrm>
              <a:off x="9007475" y="5034280"/>
              <a:ext cx="310515" cy="141605"/>
            </p14:xfrm>
          </p:contentPart>
        </mc:Choice>
        <mc:Fallback xmlns="">
          <p:pic>
            <p:nvPicPr>
              <p:cNvPr id="17" name="墨迹 16"/>
            </p:nvPicPr>
            <p:blipFill>
              <a:blip r:embed="rId15"/>
            </p:blipFill>
            <p:spPr>
              <a:xfrm>
                <a:off x="9007475" y="5034280"/>
                <a:ext cx="310515" cy="141605"/>
              </a:xfrm>
              <a:prstGeom prst="rect"/>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36710" cy="4531995"/>
          </a:xfrm>
        </p:spPr>
        <p:txBody>
          <a:bodyPr/>
          <a:lstStyle/>
          <a:p>
            <a:pPr marL="0" indent="0" algn="just">
              <a:buNone/>
            </a:pPr>
            <a:r>
              <a:rPr kumimoji="1" lang="en-US" altLang="zh-SG" dirty="0">
                <a:solidFill>
                  <a:schemeClr val="tx1"/>
                </a:solidFill>
                <a:ea typeface="Arial Unicode MS" panose="020B0604020202020204" charset="-122"/>
                <a:cs typeface="+mn-lt"/>
              </a:rPr>
              <a:t>3. </a:t>
            </a:r>
            <a:r>
              <a:rPr kumimoji="1" lang="en-US" altLang="zh-SG" b="1" dirty="0">
                <a:ea typeface="Arial Unicode MS" panose="020B0604020202020204" charset="-122"/>
                <a:cs typeface="+mn-lt"/>
                <a:sym typeface="+mn-ea"/>
              </a:rPr>
              <a:t>Properties:</a:t>
            </a:r>
            <a:r>
              <a:rPr kumimoji="1" lang="en-US" altLang="zh-SG" dirty="0">
                <a:ea typeface="Arial Unicode MS" panose="020B0604020202020204" charset="-122"/>
                <a:cs typeface="+mn-lt"/>
                <a:sym typeface="+mn-ea"/>
              </a:rPr>
              <a:t> </a:t>
            </a:r>
            <a:r>
              <a:rPr kumimoji="1" lang="en-US" altLang="zh-SG" dirty="0">
                <a:ea typeface="Arial Unicode MS" panose="020B0604020202020204" charset="-122"/>
                <a:cs typeface="+mn-lt"/>
              </a:rPr>
              <a:t>Read and Write Properties</a:t>
            </a:r>
          </a:p>
          <a:p>
            <a:pPr algn="just"/>
            <a:r>
              <a:rPr kumimoji="1" lang="en-US" altLang="zh-SG" sz="2400" b="1" dirty="0">
                <a:solidFill>
                  <a:schemeClr val="tx1"/>
                </a:solidFill>
                <a:ea typeface="Arial Unicode MS" panose="020B0604020202020204" charset="-122"/>
                <a:cs typeface="+mn-lt"/>
              </a:rPr>
              <a:t>NumBytesAvailable — Number of bytes available to read</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33</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4"/>
          <a:stretch>
            <a:fillRect/>
          </a:stretch>
        </p:blipFill>
        <p:spPr>
          <a:xfrm>
            <a:off x="1944370" y="3194050"/>
            <a:ext cx="7024370" cy="1658620"/>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墨迹 8"/>
              <p14:cNvContentPartPr/>
              <p14:nvPr/>
            </p14:nvContentPartPr>
            <p14:xfrm>
              <a:off x="1371600" y="2672080"/>
              <a:ext cx="2922270" cy="92710"/>
            </p14:xfrm>
          </p:contentPart>
        </mc:Choice>
        <mc:Fallback xmlns="">
          <p:pic>
            <p:nvPicPr>
              <p:cNvPr id="9" name="墨迹 8"/>
            </p:nvPicPr>
            <p:blipFill>
              <a:blip r:embed="rId6"/>
            </p:blipFill>
            <p:spPr>
              <a:xfrm>
                <a:off x="1371600" y="2672080"/>
                <a:ext cx="2922270" cy="9271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0" name="墨迹 9"/>
              <p14:cNvContentPartPr/>
              <p14:nvPr/>
            </p14:nvContentPartPr>
            <p14:xfrm>
              <a:off x="3417570" y="2296795"/>
              <a:ext cx="4076700" cy="92075"/>
            </p14:xfrm>
          </p:contentPart>
        </mc:Choice>
        <mc:Fallback xmlns="">
          <p:pic>
            <p:nvPicPr>
              <p:cNvPr id="10" name="墨迹 9"/>
            </p:nvPicPr>
            <p:blipFill>
              <a:blip r:embed="rId8"/>
            </p:blipFill>
            <p:spPr>
              <a:xfrm>
                <a:off x="3417570" y="2296795"/>
                <a:ext cx="4076700" cy="9207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1" name="墨迹 10"/>
              <p14:cNvContentPartPr/>
              <p14:nvPr/>
            </p14:nvContentPartPr>
            <p14:xfrm>
              <a:off x="2013585" y="3178175"/>
              <a:ext cx="2269490" cy="441325"/>
            </p14:xfrm>
          </p:contentPart>
        </mc:Choice>
        <mc:Fallback xmlns="">
          <p:pic>
            <p:nvPicPr>
              <p:cNvPr id="11" name="墨迹 10"/>
            </p:nvPicPr>
            <p:blipFill>
              <a:blip r:embed="rId10"/>
            </p:blipFill>
            <p:spPr>
              <a:xfrm>
                <a:off x="2013585" y="3178175"/>
                <a:ext cx="2269490" cy="441325"/>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2" name="墨迹 11"/>
              <p14:cNvContentPartPr/>
              <p14:nvPr/>
            </p14:nvContentPartPr>
            <p14:xfrm>
              <a:off x="2149475" y="2759075"/>
              <a:ext cx="125095" cy="327025"/>
            </p14:xfrm>
          </p:contentPart>
        </mc:Choice>
        <mc:Fallback xmlns="">
          <p:pic>
            <p:nvPicPr>
              <p:cNvPr id="12" name="墨迹 11"/>
            </p:nvPicPr>
            <p:blipFill>
              <a:blip r:embed="rId12"/>
            </p:blipFill>
            <p:spPr>
              <a:xfrm>
                <a:off x="2149475" y="2759075"/>
                <a:ext cx="125095" cy="327025"/>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3" name="墨迹 12"/>
              <p14:cNvContentPartPr/>
              <p14:nvPr/>
            </p14:nvContentPartPr>
            <p14:xfrm>
              <a:off x="2040890" y="2775585"/>
              <a:ext cx="76200" cy="135890"/>
            </p14:xfrm>
          </p:contentPart>
        </mc:Choice>
        <mc:Fallback xmlns="">
          <p:pic>
            <p:nvPicPr>
              <p:cNvPr id="13" name="墨迹 12"/>
            </p:nvPicPr>
            <p:blipFill>
              <a:blip r:embed="rId14"/>
            </p:blipFill>
            <p:spPr>
              <a:xfrm>
                <a:off x="2040890" y="2775585"/>
                <a:ext cx="76200" cy="13589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4" name="墨迹 13"/>
              <p14:cNvContentPartPr/>
              <p14:nvPr/>
            </p14:nvContentPartPr>
            <p14:xfrm>
              <a:off x="2155190" y="2792095"/>
              <a:ext cx="397510" cy="135890"/>
            </p14:xfrm>
          </p:contentPart>
        </mc:Choice>
        <mc:Fallback xmlns="">
          <p:pic>
            <p:nvPicPr>
              <p:cNvPr id="14" name="墨迹 13"/>
            </p:nvPicPr>
            <p:blipFill>
              <a:blip r:embed="rId16"/>
            </p:blipFill>
            <p:spPr>
              <a:xfrm>
                <a:off x="2155190" y="2792095"/>
                <a:ext cx="397510" cy="13589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5" name="墨迹 14"/>
              <p14:cNvContentPartPr/>
              <p14:nvPr/>
            </p14:nvContentPartPr>
            <p14:xfrm>
              <a:off x="1115695" y="2155190"/>
              <a:ext cx="3183890" cy="641985"/>
            </p14:xfrm>
          </p:contentPart>
        </mc:Choice>
        <mc:Fallback xmlns="">
          <p:pic>
            <p:nvPicPr>
              <p:cNvPr id="15" name="墨迹 14"/>
            </p:nvPicPr>
            <p:blipFill>
              <a:blip r:embed="rId18"/>
            </p:blipFill>
            <p:spPr>
              <a:xfrm>
                <a:off x="1115695" y="2155190"/>
                <a:ext cx="3183890" cy="641985"/>
              </a:xfrm>
              <a:prstGeom prst="rect"/>
            </p:spPr>
          </p:pic>
        </mc:Fallback>
      </mc:AlternateContent>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36710" cy="4531995"/>
          </a:xfrm>
        </p:spPr>
        <p:txBody>
          <a:bodyPr/>
          <a:lstStyle/>
          <a:p>
            <a:pPr marL="0" indent="0" algn="just">
              <a:buNone/>
            </a:pPr>
            <a:r>
              <a:rPr kumimoji="1" lang="en-US" altLang="zh-SG" dirty="0">
                <a:solidFill>
                  <a:schemeClr val="tx1"/>
                </a:solidFill>
                <a:ea typeface="Arial Unicode MS" panose="020B0604020202020204" charset="-122"/>
                <a:cs typeface="+mn-lt"/>
              </a:rPr>
              <a:t>3. </a:t>
            </a:r>
            <a:r>
              <a:rPr kumimoji="1" lang="en-US" altLang="zh-SG" b="1" dirty="0">
                <a:ea typeface="Arial Unicode MS" panose="020B0604020202020204" charset="-122"/>
                <a:cs typeface="+mn-lt"/>
                <a:sym typeface="+mn-ea"/>
              </a:rPr>
              <a:t>Properties:</a:t>
            </a:r>
            <a:r>
              <a:rPr kumimoji="1" lang="en-US" altLang="zh-SG" dirty="0">
                <a:ea typeface="Arial Unicode MS" panose="020B0604020202020204" charset="-122"/>
                <a:cs typeface="+mn-lt"/>
                <a:sym typeface="+mn-ea"/>
              </a:rPr>
              <a:t> </a:t>
            </a:r>
            <a:r>
              <a:rPr kumimoji="1" lang="en-US" altLang="zh-SG" dirty="0">
                <a:ea typeface="Arial Unicode MS" panose="020B0604020202020204" charset="-122"/>
                <a:cs typeface="+mn-lt"/>
              </a:rPr>
              <a:t>Read and Write Properties</a:t>
            </a:r>
          </a:p>
          <a:p>
            <a:pPr algn="just"/>
            <a:r>
              <a:rPr kumimoji="1" lang="en-US" altLang="zh-SG" sz="2400" b="1" dirty="0">
                <a:solidFill>
                  <a:schemeClr val="tx1"/>
                </a:solidFill>
                <a:ea typeface="Arial Unicode MS" panose="020B0604020202020204" charset="-122"/>
                <a:cs typeface="+mn-lt"/>
              </a:rPr>
              <a:t>NumBytesWritten — Total number of bytes written to remote host</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34</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4"/>
          <a:stretch>
            <a:fillRect/>
          </a:stretch>
        </p:blipFill>
        <p:spPr>
          <a:xfrm>
            <a:off x="2098040" y="3295650"/>
            <a:ext cx="6512560" cy="1693545"/>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墨迹 8"/>
              <p14:cNvContentPartPr/>
              <p14:nvPr/>
            </p14:nvContentPartPr>
            <p14:xfrm>
              <a:off x="7391400" y="2731770"/>
              <a:ext cx="1071880" cy="11430"/>
            </p14:xfrm>
          </p:contentPart>
        </mc:Choice>
        <mc:Fallback xmlns="">
          <p:pic>
            <p:nvPicPr>
              <p:cNvPr id="9" name="墨迹 8"/>
            </p:nvPicPr>
            <p:blipFill>
              <a:blip r:embed="rId6"/>
            </p:blipFill>
            <p:spPr>
              <a:xfrm>
                <a:off x="7391400" y="2731770"/>
                <a:ext cx="1071880" cy="11430"/>
              </a:xfrm>
              <a:prstGeom prst="rect"/>
            </p:spPr>
          </p:pic>
        </mc:Fallback>
      </mc:AlternateContent>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36710" cy="4531995"/>
          </a:xfrm>
        </p:spPr>
        <p:txBody>
          <a:bodyPr/>
          <a:lstStyle/>
          <a:p>
            <a:pPr marL="0" indent="0" algn="just">
              <a:buNone/>
            </a:pPr>
            <a:r>
              <a:rPr kumimoji="1" lang="en-US" altLang="zh-SG" dirty="0">
                <a:solidFill>
                  <a:schemeClr val="tx1"/>
                </a:solidFill>
                <a:ea typeface="Arial Unicode MS" panose="020B0604020202020204" charset="-122"/>
                <a:cs typeface="+mn-lt"/>
              </a:rPr>
              <a:t>3. </a:t>
            </a:r>
            <a:r>
              <a:rPr kumimoji="1" lang="en-US" altLang="zh-SG" b="1" dirty="0">
                <a:ea typeface="Arial Unicode MS" panose="020B0604020202020204" charset="-122"/>
                <a:cs typeface="+mn-lt"/>
                <a:sym typeface="+mn-ea"/>
              </a:rPr>
              <a:t>Properties:</a:t>
            </a:r>
            <a:r>
              <a:rPr kumimoji="1" lang="en-US" altLang="zh-SG" dirty="0">
                <a:ea typeface="Arial Unicode MS" panose="020B0604020202020204" charset="-122"/>
                <a:cs typeface="+mn-lt"/>
                <a:sym typeface="+mn-ea"/>
              </a:rPr>
              <a:t> </a:t>
            </a:r>
            <a:r>
              <a:rPr kumimoji="1" lang="en-US" altLang="zh-SG" dirty="0">
                <a:ea typeface="Arial Unicode MS" panose="020B0604020202020204" charset="-122"/>
                <a:cs typeface="+mn-lt"/>
              </a:rPr>
              <a:t>Read and Write Properties</a:t>
            </a:r>
          </a:p>
          <a:p>
            <a:pPr algn="just"/>
            <a:r>
              <a:rPr kumimoji="1" lang="en-US" altLang="zh-SG" sz="2400" b="1" dirty="0">
                <a:solidFill>
                  <a:schemeClr val="tx1"/>
                </a:solidFill>
                <a:ea typeface="Arial Unicode MS" panose="020B0604020202020204" charset="-122"/>
                <a:cs typeface="+mn-lt"/>
              </a:rPr>
              <a:t>ByteOrder — Sequential order of bytes</a:t>
            </a:r>
          </a:p>
          <a:p>
            <a:pPr lvl="1" algn="just"/>
            <a:r>
              <a:rPr kumimoji="1" lang="en-US" altLang="zh-SG" sz="2000" dirty="0">
                <a:solidFill>
                  <a:schemeClr val="tx1"/>
                </a:solidFill>
                <a:ea typeface="Arial Unicode MS" panose="020B0604020202020204" charset="-122"/>
                <a:cs typeface="+mn-lt"/>
              </a:rPr>
              <a:t>Endianness means that the bytes in computer memory are read in a certain order.</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35</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4"/>
          <a:stretch>
            <a:fillRect/>
          </a:stretch>
        </p:blipFill>
        <p:spPr>
          <a:xfrm>
            <a:off x="1623695" y="3542030"/>
            <a:ext cx="7984490" cy="2251075"/>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墨迹 9"/>
              <p14:cNvContentPartPr/>
              <p14:nvPr/>
            </p14:nvContentPartPr>
            <p14:xfrm>
              <a:off x="7162800" y="3776980"/>
              <a:ext cx="658495" cy="5715"/>
            </p14:xfrm>
          </p:contentPart>
        </mc:Choice>
        <mc:Fallback xmlns="">
          <p:pic>
            <p:nvPicPr>
              <p:cNvPr id="10" name="墨迹 9"/>
            </p:nvPicPr>
            <p:blipFill>
              <a:blip r:embed="rId6"/>
            </p:blipFill>
            <p:spPr>
              <a:xfrm>
                <a:off x="7162800" y="3776980"/>
                <a:ext cx="658495" cy="571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1" name="墨迹 10"/>
              <p14:cNvContentPartPr/>
              <p14:nvPr/>
            </p14:nvContentPartPr>
            <p14:xfrm>
              <a:off x="8033385" y="3776980"/>
              <a:ext cx="1202690" cy="21590"/>
            </p14:xfrm>
          </p:contentPart>
        </mc:Choice>
        <mc:Fallback xmlns="">
          <p:pic>
            <p:nvPicPr>
              <p:cNvPr id="11" name="墨迹 10"/>
            </p:nvPicPr>
            <p:blipFill>
              <a:blip r:embed="rId8"/>
            </p:blipFill>
            <p:spPr>
              <a:xfrm>
                <a:off x="8033385" y="3776980"/>
                <a:ext cx="1202690" cy="2159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2" name="墨迹 11"/>
              <p14:cNvContentPartPr/>
              <p14:nvPr/>
            </p14:nvContentPartPr>
            <p14:xfrm>
              <a:off x="2111375" y="4000500"/>
              <a:ext cx="865505" cy="21590"/>
            </p14:xfrm>
          </p:contentPart>
        </mc:Choice>
        <mc:Fallback xmlns="">
          <p:pic>
            <p:nvPicPr>
              <p:cNvPr id="12" name="墨迹 11"/>
            </p:nvPicPr>
            <p:blipFill>
              <a:blip r:embed="rId10"/>
            </p:blipFill>
            <p:spPr>
              <a:xfrm>
                <a:off x="2111375" y="4000500"/>
                <a:ext cx="865505" cy="21590"/>
              </a:xfrm>
              <a:prstGeom prst="rect"/>
            </p:spPr>
          </p:pic>
        </mc:Fallback>
      </mc:AlternateContent>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36710" cy="4531995"/>
          </a:xfrm>
        </p:spPr>
        <p:txBody>
          <a:bodyPr/>
          <a:lstStyle/>
          <a:p>
            <a:pPr marL="0" indent="0" algn="just">
              <a:buNone/>
            </a:pPr>
            <a:r>
              <a:rPr kumimoji="1" lang="en-US" altLang="zh-SG" dirty="0">
                <a:solidFill>
                  <a:schemeClr val="tx1"/>
                </a:solidFill>
                <a:ea typeface="Arial Unicode MS" panose="020B0604020202020204" charset="-122"/>
                <a:cs typeface="+mn-lt"/>
              </a:rPr>
              <a:t>3. </a:t>
            </a:r>
            <a:r>
              <a:rPr kumimoji="1" lang="en-US" altLang="zh-SG" b="1" dirty="0">
                <a:ea typeface="Arial Unicode MS" panose="020B0604020202020204" charset="-122"/>
                <a:cs typeface="+mn-lt"/>
                <a:sym typeface="+mn-ea"/>
              </a:rPr>
              <a:t>Properties:</a:t>
            </a:r>
            <a:r>
              <a:rPr kumimoji="1" lang="en-US" altLang="zh-SG" dirty="0">
                <a:ea typeface="Arial Unicode MS" panose="020B0604020202020204" charset="-122"/>
                <a:cs typeface="+mn-lt"/>
                <a:sym typeface="+mn-ea"/>
              </a:rPr>
              <a:t> </a:t>
            </a:r>
            <a:r>
              <a:rPr kumimoji="1" lang="en-US" altLang="zh-SG" dirty="0">
                <a:ea typeface="Arial Unicode MS" panose="020B0604020202020204" charset="-122"/>
                <a:cs typeface="+mn-lt"/>
              </a:rPr>
              <a:t>Read and Write Properties</a:t>
            </a:r>
          </a:p>
          <a:p>
            <a:pPr algn="just"/>
            <a:r>
              <a:rPr kumimoji="1" lang="en-US" altLang="zh-SG" sz="2400" b="1" dirty="0">
                <a:solidFill>
                  <a:schemeClr val="tx1"/>
                </a:solidFill>
                <a:ea typeface="Arial Unicode MS" panose="020B0604020202020204" charset="-122"/>
                <a:cs typeface="+mn-lt"/>
              </a:rPr>
              <a:t>ByteOrder — Sequential order of bytes</a:t>
            </a:r>
          </a:p>
          <a:p>
            <a:pPr lvl="1" algn="just"/>
            <a:r>
              <a:rPr kumimoji="1" lang="en-US" altLang="zh-SG" sz="2000" dirty="0">
                <a:solidFill>
                  <a:schemeClr val="tx1"/>
                </a:solidFill>
                <a:ea typeface="Arial Unicode MS" panose="020B0604020202020204" charset="-122"/>
                <a:cs typeface="+mn-lt"/>
              </a:rPr>
              <a:t>Endianness means that the bytes in computer memory are read in a certain order.</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36</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9" name="图片 8"/>
          <p:cNvPicPr>
            <a:picLocks noChangeAspect="1"/>
          </p:cNvPicPr>
          <p:nvPr/>
        </p:nvPicPr>
        <p:blipFill>
          <a:blip r:embed="rId4"/>
          <a:stretch>
            <a:fillRect/>
          </a:stretch>
        </p:blipFill>
        <p:spPr>
          <a:xfrm>
            <a:off x="953770" y="3547110"/>
            <a:ext cx="5445760" cy="1797685"/>
          </a:xfrm>
          <a:prstGeom prst="rect">
            <a:avLst/>
          </a:prstGeom>
        </p:spPr>
      </p:pic>
      <p:pic>
        <p:nvPicPr>
          <p:cNvPr id="10" name="图片 9"/>
          <p:cNvPicPr>
            <a:picLocks noChangeAspect="1"/>
          </p:cNvPicPr>
          <p:nvPr/>
        </p:nvPicPr>
        <p:blipFill>
          <a:blip r:embed="rId5"/>
          <a:stretch>
            <a:fillRect/>
          </a:stretch>
        </p:blipFill>
        <p:spPr>
          <a:xfrm>
            <a:off x="6709410" y="3547110"/>
            <a:ext cx="3227705" cy="1797050"/>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墨迹 10"/>
              <p14:cNvContentPartPr/>
              <p14:nvPr/>
            </p14:nvContentPartPr>
            <p14:xfrm>
              <a:off x="1654175" y="3766185"/>
              <a:ext cx="1263015" cy="10795"/>
            </p14:xfrm>
          </p:contentPart>
        </mc:Choice>
        <mc:Fallback xmlns="">
          <p:pic>
            <p:nvPicPr>
              <p:cNvPr id="11" name="墨迹 10"/>
            </p:nvPicPr>
            <p:blipFill>
              <a:blip r:embed="rId7"/>
            </p:blipFill>
            <p:spPr>
              <a:xfrm>
                <a:off x="1654175" y="3766185"/>
                <a:ext cx="1263015" cy="10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2" name="墨迹 11"/>
              <p14:cNvContentPartPr/>
              <p14:nvPr/>
            </p14:nvContentPartPr>
            <p14:xfrm>
              <a:off x="2144395" y="4669790"/>
              <a:ext cx="582295" cy="10795"/>
            </p14:xfrm>
          </p:contentPart>
        </mc:Choice>
        <mc:Fallback xmlns="">
          <p:pic>
            <p:nvPicPr>
              <p:cNvPr id="12" name="墨迹 11"/>
            </p:nvPicPr>
            <p:blipFill>
              <a:blip r:embed="rId9"/>
            </p:blipFill>
            <p:spPr>
              <a:xfrm>
                <a:off x="2144395" y="4669790"/>
                <a:ext cx="582295" cy="1079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p14:cNvContentPartPr/>
              <p14:nvPr/>
            </p14:nvContentPartPr>
            <p14:xfrm>
              <a:off x="4060190" y="4936490"/>
              <a:ext cx="745490" cy="10795"/>
            </p14:xfrm>
          </p:contentPart>
        </mc:Choice>
        <mc:Fallback xmlns="">
          <p:pic>
            <p:nvPicPr>
              <p:cNvPr id="13" name="墨迹 12"/>
            </p:nvPicPr>
            <p:blipFill>
              <a:blip r:embed="rId11"/>
            </p:blipFill>
            <p:spPr>
              <a:xfrm>
                <a:off x="4060190" y="4936490"/>
                <a:ext cx="745490" cy="1079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p14:cNvContentPartPr/>
              <p14:nvPr/>
            </p14:nvContentPartPr>
            <p14:xfrm>
              <a:off x="8920480" y="4691380"/>
              <a:ext cx="337820" cy="462915"/>
            </p14:xfrm>
          </p:contentPart>
        </mc:Choice>
        <mc:Fallback xmlns="">
          <p:pic>
            <p:nvPicPr>
              <p:cNvPr id="14" name="墨迹 13"/>
            </p:nvPicPr>
            <p:blipFill>
              <a:blip r:embed="rId13"/>
            </p:blipFill>
            <p:spPr>
              <a:xfrm>
                <a:off x="8920480" y="4691380"/>
                <a:ext cx="337820" cy="462915"/>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5" name="墨迹 14"/>
              <p14:cNvContentPartPr/>
              <p14:nvPr/>
            </p14:nvContentPartPr>
            <p14:xfrm>
              <a:off x="8027670" y="3842385"/>
              <a:ext cx="294005" cy="544195"/>
            </p14:xfrm>
          </p:contentPart>
        </mc:Choice>
        <mc:Fallback xmlns="">
          <p:pic>
            <p:nvPicPr>
              <p:cNvPr id="15" name="墨迹 14"/>
            </p:nvPicPr>
            <p:blipFill>
              <a:blip r:embed="rId15"/>
            </p:blipFill>
            <p:spPr>
              <a:xfrm>
                <a:off x="8027670" y="3842385"/>
                <a:ext cx="294005" cy="54419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p14:cNvContentPartPr/>
              <p14:nvPr/>
            </p14:nvContentPartPr>
            <p14:xfrm>
              <a:off x="7973695" y="3755390"/>
              <a:ext cx="1224280" cy="38100"/>
            </p14:xfrm>
          </p:contentPart>
        </mc:Choice>
        <mc:Fallback xmlns="">
          <p:pic>
            <p:nvPicPr>
              <p:cNvPr id="16" name="墨迹 15"/>
            </p:nvPicPr>
            <p:blipFill>
              <a:blip r:embed="rId17"/>
            </p:blipFill>
            <p:spPr>
              <a:xfrm>
                <a:off x="7973695" y="3755390"/>
                <a:ext cx="1224280" cy="3810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p14:cNvContentPartPr/>
              <p14:nvPr/>
            </p14:nvContentPartPr>
            <p14:xfrm>
              <a:off x="9170670" y="3722370"/>
              <a:ext cx="130810" cy="103505"/>
            </p14:xfrm>
          </p:contentPart>
        </mc:Choice>
        <mc:Fallback xmlns="">
          <p:pic>
            <p:nvPicPr>
              <p:cNvPr id="17" name="墨迹 16"/>
            </p:nvPicPr>
            <p:blipFill>
              <a:blip r:embed="rId19"/>
            </p:blipFill>
            <p:spPr>
              <a:xfrm>
                <a:off x="9170670" y="3722370"/>
                <a:ext cx="130810" cy="103505"/>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p14:cNvContentPartPr/>
              <p14:nvPr/>
            </p14:nvContentPartPr>
            <p14:xfrm>
              <a:off x="9165590" y="3689985"/>
              <a:ext cx="250190" cy="43815"/>
            </p14:xfrm>
          </p:contentPart>
        </mc:Choice>
        <mc:Fallback xmlns="">
          <p:pic>
            <p:nvPicPr>
              <p:cNvPr id="18" name="墨迹 17"/>
            </p:nvPicPr>
            <p:blipFill>
              <a:blip r:embed="rId21"/>
            </p:blipFill>
            <p:spPr>
              <a:xfrm>
                <a:off x="9165590" y="3689985"/>
                <a:ext cx="250190" cy="43815"/>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p14:cNvContentPartPr/>
              <p14:nvPr/>
            </p14:nvContentPartPr>
            <p14:xfrm>
              <a:off x="8120380" y="4615180"/>
              <a:ext cx="1099820" cy="81915"/>
            </p14:xfrm>
          </p:contentPart>
        </mc:Choice>
        <mc:Fallback xmlns="">
          <p:pic>
            <p:nvPicPr>
              <p:cNvPr id="19" name="墨迹 18"/>
            </p:nvPicPr>
            <p:blipFill>
              <a:blip r:embed="rId23"/>
            </p:blipFill>
            <p:spPr>
              <a:xfrm>
                <a:off x="8120380" y="4615180"/>
                <a:ext cx="1099820" cy="81915"/>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p14:cNvContentPartPr/>
              <p14:nvPr/>
            </p14:nvContentPartPr>
            <p14:xfrm>
              <a:off x="8027670" y="4631690"/>
              <a:ext cx="234315" cy="135890"/>
            </p14:xfrm>
          </p:contentPart>
        </mc:Choice>
        <mc:Fallback xmlns="">
          <p:pic>
            <p:nvPicPr>
              <p:cNvPr id="20" name="墨迹 19"/>
            </p:nvPicPr>
            <p:blipFill>
              <a:blip r:embed="rId25"/>
            </p:blipFill>
            <p:spPr>
              <a:xfrm>
                <a:off x="8027670" y="4631690"/>
                <a:ext cx="234315" cy="135890"/>
              </a:xfrm>
              <a:prstGeom prst="rect"/>
            </p:spPr>
          </p:pic>
        </mc:Fallback>
      </mc:AlternateContent>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36710" cy="4531995"/>
          </a:xfrm>
        </p:spPr>
        <p:txBody>
          <a:bodyPr/>
          <a:lstStyle/>
          <a:p>
            <a:pPr marL="0" indent="0" algn="just">
              <a:buNone/>
            </a:pPr>
            <a:r>
              <a:rPr kumimoji="1" lang="en-US" altLang="zh-SG" dirty="0">
                <a:solidFill>
                  <a:schemeClr val="tx1"/>
                </a:solidFill>
                <a:ea typeface="Arial Unicode MS" panose="020B0604020202020204" charset="-122"/>
                <a:cs typeface="+mn-lt"/>
              </a:rPr>
              <a:t>3. </a:t>
            </a:r>
            <a:r>
              <a:rPr kumimoji="1" lang="en-US" altLang="zh-SG" b="1" dirty="0">
                <a:ea typeface="Arial Unicode MS" panose="020B0604020202020204" charset="-122"/>
                <a:cs typeface="+mn-lt"/>
                <a:sym typeface="+mn-ea"/>
              </a:rPr>
              <a:t>Properties:</a:t>
            </a:r>
            <a:r>
              <a:rPr kumimoji="1" lang="en-US" altLang="zh-SG" dirty="0">
                <a:ea typeface="Arial Unicode MS" panose="020B0604020202020204" charset="-122"/>
                <a:cs typeface="+mn-lt"/>
                <a:sym typeface="+mn-ea"/>
              </a:rPr>
              <a:t> </a:t>
            </a:r>
            <a:r>
              <a:rPr kumimoji="1" lang="en-US" altLang="zh-SG" dirty="0">
                <a:ea typeface="Arial Unicode MS" panose="020B0604020202020204" charset="-122"/>
                <a:cs typeface="+mn-lt"/>
              </a:rPr>
              <a:t>Read and Write Properties</a:t>
            </a:r>
          </a:p>
          <a:p>
            <a:pPr algn="just"/>
            <a:r>
              <a:rPr kumimoji="1" lang="en-US" altLang="zh-SG" sz="2400" b="1" dirty="0">
                <a:solidFill>
                  <a:schemeClr val="tx1"/>
                </a:solidFill>
                <a:ea typeface="Arial Unicode MS" panose="020B0604020202020204" charset="-122"/>
                <a:cs typeface="+mn-lt"/>
              </a:rPr>
              <a:t>Terminator — Terminator character for data</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37</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4"/>
          <a:stretch>
            <a:fillRect/>
          </a:stretch>
        </p:blipFill>
        <p:spPr>
          <a:xfrm>
            <a:off x="1536065" y="3160395"/>
            <a:ext cx="7229475" cy="1861820"/>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墨迹 8"/>
              <p14:cNvContentPartPr/>
              <p14:nvPr/>
            </p14:nvContentPartPr>
            <p14:xfrm>
              <a:off x="2318385" y="4103370"/>
              <a:ext cx="1763395" cy="163830"/>
            </p14:xfrm>
          </p:contentPart>
        </mc:Choice>
        <mc:Fallback xmlns="">
          <p:pic>
            <p:nvPicPr>
              <p:cNvPr id="9" name="墨迹 8"/>
            </p:nvPicPr>
            <p:blipFill>
              <a:blip r:embed="rId6"/>
            </p:blipFill>
            <p:spPr>
              <a:xfrm>
                <a:off x="2318385" y="4103370"/>
                <a:ext cx="1763395" cy="16383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0" name="墨迹 9"/>
              <p14:cNvContentPartPr/>
              <p14:nvPr/>
            </p14:nvContentPartPr>
            <p14:xfrm>
              <a:off x="3935095" y="3902075"/>
              <a:ext cx="320675" cy="250825"/>
            </p14:xfrm>
          </p:contentPart>
        </mc:Choice>
        <mc:Fallback xmlns="">
          <p:pic>
            <p:nvPicPr>
              <p:cNvPr id="10" name="墨迹 9"/>
            </p:nvPicPr>
            <p:blipFill>
              <a:blip r:embed="rId8"/>
            </p:blipFill>
            <p:spPr>
              <a:xfrm>
                <a:off x="3935095" y="3902075"/>
                <a:ext cx="320675" cy="25082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1" name="墨迹 10"/>
              <p14:cNvContentPartPr/>
              <p14:nvPr/>
            </p14:nvContentPartPr>
            <p14:xfrm>
              <a:off x="4316095" y="4092575"/>
              <a:ext cx="277495" cy="10795"/>
            </p14:xfrm>
          </p:contentPart>
        </mc:Choice>
        <mc:Fallback xmlns="">
          <p:pic>
            <p:nvPicPr>
              <p:cNvPr id="11" name="墨迹 10"/>
            </p:nvPicPr>
            <p:blipFill>
              <a:blip r:embed="rId10"/>
            </p:blipFill>
            <p:spPr>
              <a:xfrm>
                <a:off x="4316095" y="4092575"/>
                <a:ext cx="277495" cy="10795"/>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2" name="墨迹 11"/>
              <p14:cNvContentPartPr/>
              <p14:nvPr/>
            </p14:nvContentPartPr>
            <p14:xfrm>
              <a:off x="7646670" y="4130675"/>
              <a:ext cx="185420" cy="5715"/>
            </p14:xfrm>
          </p:contentPart>
        </mc:Choice>
        <mc:Fallback xmlns="">
          <p:pic>
            <p:nvPicPr>
              <p:cNvPr id="12" name="墨迹 11"/>
            </p:nvPicPr>
            <p:blipFill>
              <a:blip r:embed="rId12"/>
            </p:blipFill>
            <p:spPr>
              <a:xfrm>
                <a:off x="7646670" y="4130675"/>
                <a:ext cx="185420" cy="5715"/>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3" name="墨迹 12"/>
              <p14:cNvContentPartPr/>
              <p14:nvPr/>
            </p14:nvContentPartPr>
            <p14:xfrm>
              <a:off x="6873875" y="3352800"/>
              <a:ext cx="342900" cy="360"/>
            </p14:xfrm>
          </p:contentPart>
        </mc:Choice>
        <mc:Fallback xmlns="">
          <p:pic>
            <p:nvPicPr>
              <p:cNvPr id="13" name="墨迹 12"/>
            </p:nvPicPr>
            <p:blipFill>
              <a:blip r:embed="rId14"/>
            </p:blipFill>
            <p:spPr>
              <a:xfrm>
                <a:off x="6873875" y="3352800"/>
                <a:ext cx="342900" cy="360"/>
              </a:xfrm>
              <a:prstGeom prst="rect"/>
            </p:spPr>
          </p:pic>
        </mc:Fallback>
      </mc:AlternateContent>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Create a TCP/IP connection to a server</a:t>
            </a:r>
          </a:p>
        </p:txBody>
      </p:sp>
      <p:sp>
        <p:nvSpPr>
          <p:cNvPr id="3" name="内容占位符 2"/>
          <p:cNvSpPr>
            <a:spLocks noGrp="1"/>
          </p:cNvSpPr>
          <p:nvPr>
            <p:ph sz="half" idx="1"/>
          </p:nvPr>
        </p:nvSpPr>
        <p:spPr>
          <a:xfrm>
            <a:off x="838200" y="1825625"/>
            <a:ext cx="9236710" cy="4531995"/>
          </a:xfrm>
        </p:spPr>
        <p:txBody>
          <a:bodyPr/>
          <a:lstStyle/>
          <a:p>
            <a:pPr marL="0" indent="0" algn="just">
              <a:buNone/>
            </a:pPr>
            <a:r>
              <a:rPr kumimoji="1" lang="en-US" altLang="zh-SG" b="1" dirty="0">
                <a:ea typeface="Arial Unicode MS" panose="020B0604020202020204" charset="-122"/>
                <a:cs typeface="+mn-lt"/>
                <a:sym typeface="+mn-ea"/>
              </a:rPr>
              <a:t>Object functions</a:t>
            </a:r>
            <a:endParaRPr kumimoji="1" lang="en-US" altLang="zh-SG" dirty="0">
              <a:ea typeface="Arial Unicode MS" panose="020B0604020202020204" charset="-122"/>
              <a:cs typeface="+mn-lt"/>
            </a:endParaRPr>
          </a:p>
          <a:p>
            <a:pPr algn="just"/>
            <a:endParaRPr kumimoji="1" lang="en-US" altLang="zh-SG" sz="2000" b="1"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38</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4"/>
          <a:stretch>
            <a:fillRect/>
          </a:stretch>
        </p:blipFill>
        <p:spPr>
          <a:xfrm>
            <a:off x="2012315" y="2854325"/>
            <a:ext cx="7828280" cy="2320925"/>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墨迹 8"/>
              <p14:cNvContentPartPr/>
              <p14:nvPr/>
            </p14:nvContentPartPr>
            <p14:xfrm>
              <a:off x="1577975" y="2813685"/>
              <a:ext cx="593725" cy="2139315"/>
            </p14:xfrm>
          </p:contentPart>
        </mc:Choice>
        <mc:Fallback xmlns="">
          <p:pic>
            <p:nvPicPr>
              <p:cNvPr id="9" name="墨迹 8"/>
            </p:nvPicPr>
            <p:blipFill>
              <a:blip r:embed="rId6"/>
            </p:blipFill>
            <p:spPr>
              <a:xfrm>
                <a:off x="1577975" y="2813685"/>
                <a:ext cx="593725" cy="213931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0" name="墨迹 9"/>
              <p14:cNvContentPartPr/>
              <p14:nvPr/>
            </p14:nvContentPartPr>
            <p14:xfrm>
              <a:off x="2127885" y="3101975"/>
              <a:ext cx="234315" cy="16510"/>
            </p14:xfrm>
          </p:contentPart>
        </mc:Choice>
        <mc:Fallback xmlns="">
          <p:pic>
            <p:nvPicPr>
              <p:cNvPr id="10" name="墨迹 9"/>
            </p:nvPicPr>
            <p:blipFill>
              <a:blip r:embed="rId8"/>
            </p:blipFill>
            <p:spPr>
              <a:xfrm>
                <a:off x="2127885" y="3101975"/>
                <a:ext cx="234315" cy="1651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1" name="墨迹 10"/>
              <p14:cNvContentPartPr/>
              <p14:nvPr/>
            </p14:nvContentPartPr>
            <p14:xfrm>
              <a:off x="4239895" y="3053080"/>
              <a:ext cx="2862580" cy="152400"/>
            </p14:xfrm>
          </p:contentPart>
        </mc:Choice>
        <mc:Fallback xmlns="">
          <p:pic>
            <p:nvPicPr>
              <p:cNvPr id="11" name="墨迹 10"/>
            </p:nvPicPr>
            <p:blipFill>
              <a:blip r:embed="rId10"/>
            </p:blipFill>
            <p:spPr>
              <a:xfrm>
                <a:off x="4239895" y="3053080"/>
                <a:ext cx="2862580" cy="15240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2" name="墨迹 11"/>
              <p14:cNvContentPartPr/>
              <p14:nvPr/>
            </p14:nvContentPartPr>
            <p14:xfrm>
              <a:off x="2117090" y="3406775"/>
              <a:ext cx="707390" cy="10795"/>
            </p14:xfrm>
          </p:contentPart>
        </mc:Choice>
        <mc:Fallback xmlns="">
          <p:pic>
            <p:nvPicPr>
              <p:cNvPr id="12" name="墨迹 11"/>
            </p:nvPicPr>
            <p:blipFill>
              <a:blip r:embed="rId12"/>
            </p:blipFill>
            <p:spPr>
              <a:xfrm>
                <a:off x="2117090" y="3406775"/>
                <a:ext cx="707390" cy="10795"/>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3" name="墨迹 12"/>
              <p14:cNvContentPartPr/>
              <p14:nvPr/>
            </p14:nvContentPartPr>
            <p14:xfrm>
              <a:off x="2117090" y="3689985"/>
              <a:ext cx="506095" cy="5715"/>
            </p14:xfrm>
          </p:contentPart>
        </mc:Choice>
        <mc:Fallback xmlns="">
          <p:pic>
            <p:nvPicPr>
              <p:cNvPr id="13" name="墨迹 12"/>
            </p:nvPicPr>
            <p:blipFill>
              <a:blip r:embed="rId14"/>
            </p:blipFill>
            <p:spPr>
              <a:xfrm>
                <a:off x="2117090" y="3689985"/>
                <a:ext cx="506095" cy="5715"/>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4" name="墨迹 13"/>
              <p14:cNvContentPartPr/>
              <p14:nvPr/>
            </p14:nvContentPartPr>
            <p14:xfrm>
              <a:off x="1948180" y="3967480"/>
              <a:ext cx="969010" cy="38100"/>
            </p14:xfrm>
          </p:contentPart>
        </mc:Choice>
        <mc:Fallback xmlns="">
          <p:pic>
            <p:nvPicPr>
              <p:cNvPr id="14" name="墨迹 13"/>
            </p:nvPicPr>
            <p:blipFill>
              <a:blip r:embed="rId16"/>
            </p:blipFill>
            <p:spPr>
              <a:xfrm>
                <a:off x="1948180" y="3967480"/>
                <a:ext cx="969010" cy="3810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5" name="墨迹 14"/>
              <p14:cNvContentPartPr/>
              <p14:nvPr/>
            </p14:nvContentPartPr>
            <p14:xfrm>
              <a:off x="2530475" y="4212590"/>
              <a:ext cx="1774825" cy="32385"/>
            </p14:xfrm>
          </p:contentPart>
        </mc:Choice>
        <mc:Fallback xmlns="">
          <p:pic>
            <p:nvPicPr>
              <p:cNvPr id="15" name="墨迹 14"/>
            </p:nvPicPr>
            <p:blipFill>
              <a:blip r:embed="rId18"/>
            </p:blipFill>
            <p:spPr>
              <a:xfrm>
                <a:off x="2530475" y="4212590"/>
                <a:ext cx="1774825" cy="32385"/>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6" name="墨迹 15"/>
              <p14:cNvContentPartPr/>
              <p14:nvPr/>
            </p14:nvContentPartPr>
            <p14:xfrm>
              <a:off x="1915795" y="4288790"/>
              <a:ext cx="1654175" cy="359410"/>
            </p14:xfrm>
          </p:contentPart>
        </mc:Choice>
        <mc:Fallback xmlns="">
          <p:pic>
            <p:nvPicPr>
              <p:cNvPr id="16" name="墨迹 15"/>
            </p:nvPicPr>
            <p:blipFill>
              <a:blip r:embed="rId20"/>
            </p:blipFill>
            <p:spPr>
              <a:xfrm>
                <a:off x="1915795" y="4288790"/>
                <a:ext cx="1654175" cy="35941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7" name="墨迹 16"/>
              <p14:cNvContentPartPr/>
              <p14:nvPr/>
            </p14:nvContentPartPr>
            <p14:xfrm>
              <a:off x="2830195" y="4555490"/>
              <a:ext cx="440690" cy="190500"/>
            </p14:xfrm>
          </p:contentPart>
        </mc:Choice>
        <mc:Fallback xmlns="">
          <p:pic>
            <p:nvPicPr>
              <p:cNvPr id="17" name="墨迹 16"/>
            </p:nvPicPr>
            <p:blipFill>
              <a:blip r:embed="rId22"/>
            </p:blipFill>
            <p:spPr>
              <a:xfrm>
                <a:off x="2830195" y="4555490"/>
                <a:ext cx="440690" cy="190500"/>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18" name="墨迹 17"/>
              <p14:cNvContentPartPr/>
              <p14:nvPr/>
            </p14:nvContentPartPr>
            <p14:xfrm>
              <a:off x="4871085" y="4582795"/>
              <a:ext cx="1752600" cy="38100"/>
            </p14:xfrm>
          </p:contentPart>
        </mc:Choice>
        <mc:Fallback xmlns="">
          <p:pic>
            <p:nvPicPr>
              <p:cNvPr id="18" name="墨迹 17"/>
            </p:nvPicPr>
            <p:blipFill>
              <a:blip r:embed="rId24"/>
            </p:blipFill>
            <p:spPr>
              <a:xfrm>
                <a:off x="4871085" y="4582795"/>
                <a:ext cx="1752600" cy="38100"/>
              </a:xfrm>
              <a:prstGeom prst="rect"/>
            </p:spPr>
          </p:pic>
        </mc:Fallback>
      </mc:AlternateContent>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t>Configure the connection if necessary</a:t>
            </a:r>
          </a:p>
        </p:txBody>
      </p:sp>
      <p:sp>
        <p:nvSpPr>
          <p:cNvPr id="3" name="内容占位符 2"/>
          <p:cNvSpPr>
            <a:spLocks noGrp="1"/>
          </p:cNvSpPr>
          <p:nvPr>
            <p:ph sz="half" idx="1"/>
          </p:nvPr>
        </p:nvSpPr>
        <p:spPr>
          <a:xfrm>
            <a:off x="838200" y="1825625"/>
            <a:ext cx="6747510" cy="4531995"/>
          </a:xfrm>
        </p:spPr>
        <p:txBody>
          <a:bodyPr/>
          <a:lstStyle/>
          <a:p>
            <a:pPr marL="0" indent="0" algn="just">
              <a:buNone/>
            </a:pPr>
            <a:r>
              <a:rPr kumimoji="1" lang="en-US" altLang="zh-SG" b="1" dirty="0">
                <a:solidFill>
                  <a:schemeClr val="tx1"/>
                </a:solidFill>
                <a:ea typeface="Arial Unicode MS" panose="020B0604020202020204" charset="-122"/>
                <a:cs typeface="+mn-lt"/>
              </a:rPr>
              <a:t>1. Set Timeout Property</a:t>
            </a:r>
          </a:p>
          <a:p>
            <a:pPr algn="just"/>
            <a:r>
              <a:rPr kumimoji="1" lang="en-US" altLang="zh-SG" sz="2400" dirty="0">
                <a:solidFill>
                  <a:schemeClr val="tx1"/>
                </a:solidFill>
                <a:ea typeface="Arial Unicode MS" panose="020B0604020202020204" charset="-122"/>
                <a:cs typeface="+mn-lt"/>
              </a:rPr>
              <a:t>The Timeout parameter specifies the waiting time to complete read and write operations in seconds, and the default value is 10. </a:t>
            </a:r>
          </a:p>
          <a:p>
            <a:pPr lvl="1" algn="just"/>
            <a:r>
              <a:rPr kumimoji="1" lang="en-US" altLang="zh-SG" sz="2000" dirty="0">
                <a:solidFill>
                  <a:schemeClr val="tx1"/>
                </a:solidFill>
                <a:ea typeface="Arial Unicode MS" panose="020B0604020202020204" charset="-122"/>
                <a:cs typeface="+mn-lt"/>
              </a:rPr>
              <a:t>You can change the value either during object creation or after you create the object.</a:t>
            </a:r>
          </a:p>
          <a:p>
            <a:pPr algn="just"/>
            <a:endParaRPr kumimoji="1" lang="en-US" altLang="zh-SG" sz="2000"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39</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7952105" y="2239645"/>
            <a:ext cx="3791585" cy="35687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p14:cNvContentPartPr/>
              <p14:nvPr/>
            </p14:nvContentPartPr>
            <p14:xfrm>
              <a:off x="5105400" y="3374390"/>
              <a:ext cx="1120775" cy="38100"/>
            </p14:xfrm>
          </p:contentPart>
        </mc:Choice>
        <mc:Fallback xmlns="">
          <p:pic>
            <p:nvPicPr>
              <p:cNvPr id="8" name="墨迹 7"/>
            </p:nvPicPr>
            <p:blipFill>
              <a:blip r:embed="rId5"/>
            </p:blipFill>
            <p:spPr>
              <a:xfrm>
                <a:off x="5105400" y="3374390"/>
                <a:ext cx="1120775" cy="3810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8098790" y="2590800"/>
              <a:ext cx="1050290" cy="10795"/>
            </p14:xfrm>
          </p:contentPart>
        </mc:Choice>
        <mc:Fallback xmlns="">
          <p:pic>
            <p:nvPicPr>
              <p:cNvPr id="9" name="墨迹 8"/>
            </p:nvPicPr>
            <p:blipFill>
              <a:blip r:embed="rId7"/>
            </p:blipFill>
            <p:spPr>
              <a:xfrm>
                <a:off x="8098790" y="2590800"/>
                <a:ext cx="1050290" cy="10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9269095" y="2530475"/>
              <a:ext cx="968375" cy="16510"/>
            </p14:xfrm>
          </p:contentPart>
        </mc:Choice>
        <mc:Fallback xmlns="">
          <p:pic>
            <p:nvPicPr>
              <p:cNvPr id="10" name="墨迹 9"/>
            </p:nvPicPr>
            <p:blipFill>
              <a:blip r:embed="rId9"/>
            </p:blipFill>
            <p:spPr>
              <a:xfrm>
                <a:off x="9269095" y="2530475"/>
                <a:ext cx="968375" cy="1651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10417175" y="2541270"/>
              <a:ext cx="71120" cy="11430"/>
            </p14:xfrm>
          </p:contentPart>
        </mc:Choice>
        <mc:Fallback xmlns="">
          <p:pic>
            <p:nvPicPr>
              <p:cNvPr id="11" name="墨迹 10"/>
            </p:nvPicPr>
            <p:blipFill>
              <a:blip r:embed="rId11"/>
            </p:blipFill>
            <p:spPr>
              <a:xfrm>
                <a:off x="10417175" y="2541270"/>
                <a:ext cx="71120" cy="1143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10749280" y="2563495"/>
              <a:ext cx="375920" cy="10795"/>
            </p14:xfrm>
          </p:contentPart>
        </mc:Choice>
        <mc:Fallback xmlns="">
          <p:pic>
            <p:nvPicPr>
              <p:cNvPr id="12" name="墨迹 11"/>
            </p:nvPicPr>
            <p:blipFill>
              <a:blip r:embed="rId13"/>
            </p:blipFill>
            <p:spPr>
              <a:xfrm>
                <a:off x="10749280" y="2563495"/>
                <a:ext cx="375920" cy="10795"/>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11239500" y="2541270"/>
              <a:ext cx="102870" cy="5715"/>
            </p14:xfrm>
          </p:contentPart>
        </mc:Choice>
        <mc:Fallback xmlns="">
          <p:pic>
            <p:nvPicPr>
              <p:cNvPr id="13" name="墨迹 12"/>
            </p:nvPicPr>
            <p:blipFill>
              <a:blip r:embed="rId15"/>
            </p:blipFill>
            <p:spPr>
              <a:xfrm>
                <a:off x="11239500" y="2541270"/>
                <a:ext cx="102870" cy="571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p14:cNvContentPartPr/>
              <p14:nvPr/>
            </p14:nvContentPartPr>
            <p14:xfrm>
              <a:off x="9535795" y="3510280"/>
              <a:ext cx="434975" cy="10795"/>
            </p14:xfrm>
          </p:contentPart>
        </mc:Choice>
        <mc:Fallback xmlns="">
          <p:pic>
            <p:nvPicPr>
              <p:cNvPr id="14" name="墨迹 13"/>
            </p:nvPicPr>
            <p:blipFill>
              <a:blip r:embed="rId17"/>
            </p:blipFill>
            <p:spPr>
              <a:xfrm>
                <a:off x="9535795" y="3510280"/>
                <a:ext cx="434975" cy="10795"/>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p14:cNvContentPartPr/>
              <p14:nvPr/>
            </p14:nvContentPartPr>
            <p14:xfrm>
              <a:off x="8425180" y="5300980"/>
              <a:ext cx="375920" cy="217805"/>
            </p14:xfrm>
          </p:contentPart>
        </mc:Choice>
        <mc:Fallback xmlns="">
          <p:pic>
            <p:nvPicPr>
              <p:cNvPr id="15" name="墨迹 14"/>
            </p:nvPicPr>
            <p:blipFill>
              <a:blip r:embed="rId19"/>
            </p:blipFill>
            <p:spPr>
              <a:xfrm>
                <a:off x="8425180" y="5300980"/>
                <a:ext cx="375920" cy="217805"/>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p14:cNvContentPartPr/>
              <p14:nvPr/>
            </p14:nvContentPartPr>
            <p14:xfrm>
              <a:off x="10520680" y="2606675"/>
              <a:ext cx="283210" cy="5715"/>
            </p14:xfrm>
          </p:contentPart>
        </mc:Choice>
        <mc:Fallback xmlns="">
          <p:pic>
            <p:nvPicPr>
              <p:cNvPr id="16" name="墨迹 15"/>
            </p:nvPicPr>
            <p:blipFill>
              <a:blip r:embed="rId21"/>
            </p:blipFill>
            <p:spPr>
              <a:xfrm>
                <a:off x="10520680" y="2606675"/>
                <a:ext cx="283210" cy="5715"/>
              </a:xfrm>
              <a:prstGeom prst="rect"/>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What is Matlab?</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dirty="0">
                <a:ea typeface="雅痞-简" panose="020F0603040207020204" charset="-122"/>
                <a:cs typeface="+mn-lt"/>
              </a:rPr>
              <a:t>Matlab is basically a </a:t>
            </a:r>
            <a:r>
              <a:rPr kumimoji="1" lang="en-US" altLang="zh-SG" b="1" dirty="0">
                <a:solidFill>
                  <a:srgbClr val="FF0000"/>
                </a:solidFill>
                <a:ea typeface="雅痞-简" panose="020F0603040207020204" charset="-122"/>
                <a:cs typeface="+mn-lt"/>
              </a:rPr>
              <a:t>high level language</a:t>
            </a:r>
            <a:r>
              <a:rPr kumimoji="1" lang="en-US" altLang="zh-SG" dirty="0">
                <a:ea typeface="雅痞-简" panose="020F0603040207020204" charset="-122"/>
                <a:cs typeface="+mn-lt"/>
              </a:rPr>
              <a:t> which has many specialized </a:t>
            </a:r>
            <a:r>
              <a:rPr kumimoji="1" lang="en-US" altLang="zh-SG" b="1" dirty="0">
                <a:ea typeface="雅痞-简" panose="020F0603040207020204" charset="-122"/>
                <a:cs typeface="+mn-lt"/>
              </a:rPr>
              <a:t>toolboxes </a:t>
            </a:r>
            <a:r>
              <a:rPr kumimoji="1" lang="en-US" altLang="zh-SG" dirty="0">
                <a:ea typeface="雅痞-简" panose="020F0603040207020204" charset="-122"/>
                <a:cs typeface="+mn-lt"/>
              </a:rPr>
              <a:t>for making things easier for us!</a:t>
            </a:r>
          </a:p>
          <a:p>
            <a:pPr algn="just"/>
            <a:endParaRPr kumimoji="1" lang="en-US" altLang="zh-SG" dirty="0">
              <a:ea typeface="雅痞-简" panose="020F0603040207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4</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4545330" y="3215640"/>
            <a:ext cx="1899285" cy="273113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p14:cNvContentPartPr/>
              <p14:nvPr/>
            </p14:nvContentPartPr>
            <p14:xfrm>
              <a:off x="4038600" y="2655570"/>
              <a:ext cx="1621790" cy="22225"/>
            </p14:xfrm>
          </p:contentPart>
        </mc:Choice>
        <mc:Fallback xmlns="">
          <p:pic>
            <p:nvPicPr>
              <p:cNvPr id="8" name="墨迹 7"/>
            </p:nvPicPr>
            <p:blipFill>
              <a:blip r:embed="rId5"/>
            </p:blipFill>
            <p:spPr>
              <a:xfrm>
                <a:off x="4038600" y="2655570"/>
                <a:ext cx="1621790" cy="2222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4354195" y="3048000"/>
              <a:ext cx="2122805" cy="995680"/>
            </p14:xfrm>
          </p:contentPart>
        </mc:Choice>
        <mc:Fallback xmlns="">
          <p:pic>
            <p:nvPicPr>
              <p:cNvPr id="9" name="墨迹 8"/>
            </p:nvPicPr>
            <p:blipFill>
              <a:blip r:embed="rId7"/>
            </p:blipFill>
            <p:spPr>
              <a:xfrm>
                <a:off x="4354195" y="3048000"/>
                <a:ext cx="2122805" cy="995680"/>
              </a:xfrm>
              <a:prstGeom prst="rect"/>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ormAutofit/>
          </a:bodyPr>
          <a:lstStyle/>
          <a:p>
            <a:r>
              <a:rPr kumimoji="1" lang="en-US" altLang="zh-SG" dirty="0">
                <a:sym typeface="+mn-ea"/>
              </a:rPr>
              <a:t>Configure the connection if necessary</a:t>
            </a:r>
            <a:endParaRPr kumimoji="1" lang="en-US" altLang="zh-SG" dirty="0"/>
          </a:p>
        </p:txBody>
      </p:sp>
      <p:sp>
        <p:nvSpPr>
          <p:cNvPr id="3" name="内容占位符 2"/>
          <p:cNvSpPr>
            <a:spLocks noGrp="1"/>
          </p:cNvSpPr>
          <p:nvPr>
            <p:ph sz="half" idx="1"/>
          </p:nvPr>
        </p:nvSpPr>
        <p:spPr>
          <a:xfrm>
            <a:off x="838200" y="1825625"/>
            <a:ext cx="7292340" cy="4531995"/>
          </a:xfrm>
        </p:spPr>
        <p:txBody>
          <a:bodyPr/>
          <a:lstStyle/>
          <a:p>
            <a:pPr marL="0" indent="0" algn="just">
              <a:buNone/>
            </a:pPr>
            <a:r>
              <a:rPr kumimoji="1" lang="en-US" altLang="zh-SG" b="1" dirty="0">
                <a:solidFill>
                  <a:schemeClr val="tx1"/>
                </a:solidFill>
                <a:ea typeface="Arial Unicode MS" panose="020B0604020202020204" charset="-122"/>
                <a:cs typeface="+mn-lt"/>
              </a:rPr>
              <a:t>2. Set ConnectTimeout Property</a:t>
            </a:r>
          </a:p>
          <a:p>
            <a:pPr algn="just"/>
            <a:r>
              <a:rPr kumimoji="1" lang="en-US" altLang="zh-SG" sz="2400" dirty="0">
                <a:solidFill>
                  <a:schemeClr val="tx1"/>
                </a:solidFill>
                <a:ea typeface="Arial Unicode MS" panose="020B0604020202020204" charset="-122"/>
                <a:cs typeface="+mn-lt"/>
              </a:rPr>
              <a:t>The ConnectTimeout parameter specifies the maximum time in seconds to wait for a connection request to the specified remote host to succeed or fail.</a:t>
            </a:r>
            <a:r>
              <a:rPr kumimoji="1" lang="en-US" altLang="zh-SG" sz="2400" b="1" dirty="0">
                <a:solidFill>
                  <a:schemeClr val="tx1"/>
                </a:solidFill>
                <a:ea typeface="Arial Unicode MS" panose="020B0604020202020204" charset="-122"/>
                <a:cs typeface="+mn-lt"/>
              </a:rPr>
              <a:t> </a:t>
            </a:r>
            <a:r>
              <a:rPr kumimoji="1" lang="en-US" altLang="zh-SG" sz="2400" dirty="0">
                <a:solidFill>
                  <a:schemeClr val="tx1"/>
                </a:solidFill>
                <a:ea typeface="Arial Unicode MS" panose="020B0604020202020204" charset="-122"/>
                <a:cs typeface="+mn-lt"/>
              </a:rPr>
              <a:t>The value must be greater than or equal to 1. </a:t>
            </a:r>
          </a:p>
          <a:p>
            <a:pPr lvl="1" algn="just"/>
            <a:r>
              <a:rPr kumimoji="1" lang="en-US" altLang="zh-SG" sz="2000" dirty="0">
                <a:solidFill>
                  <a:schemeClr val="tx1"/>
                </a:solidFill>
                <a:ea typeface="Arial Unicode MS" panose="020B0604020202020204" charset="-122"/>
                <a:cs typeface="+mn-lt"/>
              </a:rPr>
              <a:t>If you do not specify ConnectTimeout, it has the default value of Inf. </a:t>
            </a:r>
          </a:p>
          <a:p>
            <a:pPr lvl="1" algn="just"/>
            <a:endParaRPr kumimoji="1" lang="en-US" altLang="zh-SG" sz="1710" dirty="0">
              <a:solidFill>
                <a:schemeClr val="tx1"/>
              </a:solidFill>
              <a:ea typeface="Arial Unicode MS" panose="020B0604020202020204" charset="-122"/>
              <a:cs typeface="+mn-lt"/>
            </a:endParaRPr>
          </a:p>
          <a:p>
            <a:pPr algn="just"/>
            <a:endParaRPr kumimoji="1" lang="en-US" altLang="zh-SG" sz="1800"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40</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8296910" y="2223770"/>
            <a:ext cx="3805555" cy="33528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p14:cNvContentPartPr/>
              <p14:nvPr/>
            </p14:nvContentPartPr>
            <p14:xfrm>
              <a:off x="8588375" y="2759075"/>
              <a:ext cx="2166620" cy="5715"/>
            </p14:xfrm>
          </p:contentPart>
        </mc:Choice>
        <mc:Fallback xmlns="">
          <p:pic>
            <p:nvPicPr>
              <p:cNvPr id="5" name="墨迹 4"/>
            </p:nvPicPr>
            <p:blipFill>
              <a:blip r:embed="rId5"/>
            </p:blipFill>
            <p:spPr>
              <a:xfrm>
                <a:off x="8588375" y="2759075"/>
                <a:ext cx="2166620" cy="571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9513570" y="2693670"/>
              <a:ext cx="767715" cy="16510"/>
            </p14:xfrm>
          </p:contentPart>
        </mc:Choice>
        <mc:Fallback xmlns="">
          <p:pic>
            <p:nvPicPr>
              <p:cNvPr id="9" name="墨迹 8"/>
            </p:nvPicPr>
            <p:blipFill>
              <a:blip r:embed="rId7"/>
            </p:blipFill>
            <p:spPr>
              <a:xfrm>
                <a:off x="9513570" y="2693670"/>
                <a:ext cx="767715" cy="1651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10488295" y="2705100"/>
              <a:ext cx="168275" cy="5080"/>
            </p14:xfrm>
          </p:contentPart>
        </mc:Choice>
        <mc:Fallback xmlns="">
          <p:pic>
            <p:nvPicPr>
              <p:cNvPr id="10" name="墨迹 9"/>
            </p:nvPicPr>
            <p:blipFill>
              <a:blip r:embed="rId9"/>
            </p:blipFill>
            <p:spPr>
              <a:xfrm>
                <a:off x="10488295" y="2705100"/>
                <a:ext cx="168275" cy="508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8507095" y="4751070"/>
              <a:ext cx="1050290" cy="60325"/>
            </p14:xfrm>
          </p:contentPart>
        </mc:Choice>
        <mc:Fallback xmlns="">
          <p:pic>
            <p:nvPicPr>
              <p:cNvPr id="11" name="墨迹 10"/>
            </p:nvPicPr>
            <p:blipFill>
              <a:blip r:embed="rId11"/>
            </p:blipFill>
            <p:spPr>
              <a:xfrm>
                <a:off x="8507095" y="4751070"/>
                <a:ext cx="1050290" cy="6032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8844280" y="4816475"/>
              <a:ext cx="179705" cy="245110"/>
            </p14:xfrm>
          </p:contentPart>
        </mc:Choice>
        <mc:Fallback xmlns="">
          <p:pic>
            <p:nvPicPr>
              <p:cNvPr id="12" name="墨迹 11"/>
            </p:nvPicPr>
            <p:blipFill>
              <a:blip r:embed="rId13"/>
            </p:blipFill>
            <p:spPr>
              <a:xfrm>
                <a:off x="8844280" y="4816475"/>
                <a:ext cx="179705" cy="24511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8811895" y="5034280"/>
              <a:ext cx="81280" cy="38100"/>
            </p14:xfrm>
          </p:contentPart>
        </mc:Choice>
        <mc:Fallback xmlns="">
          <p:pic>
            <p:nvPicPr>
              <p:cNvPr id="13" name="墨迹 12"/>
            </p:nvPicPr>
            <p:blipFill>
              <a:blip r:embed="rId15"/>
            </p:blipFill>
            <p:spPr>
              <a:xfrm>
                <a:off x="8811895" y="5034280"/>
                <a:ext cx="81280" cy="3810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p14:cNvContentPartPr/>
              <p14:nvPr/>
            </p14:nvContentPartPr>
            <p14:xfrm>
              <a:off x="10852785" y="2726690"/>
              <a:ext cx="1094105" cy="21590"/>
            </p14:xfrm>
          </p:contentPart>
        </mc:Choice>
        <mc:Fallback xmlns="">
          <p:pic>
            <p:nvPicPr>
              <p:cNvPr id="14" name="墨迹 13"/>
            </p:nvPicPr>
            <p:blipFill>
              <a:blip r:embed="rId17"/>
            </p:blipFill>
            <p:spPr>
              <a:xfrm>
                <a:off x="10852785" y="2726690"/>
                <a:ext cx="1094105" cy="2159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p14:cNvContentPartPr/>
              <p14:nvPr/>
            </p14:nvContentPartPr>
            <p14:xfrm>
              <a:off x="11723370" y="2759075"/>
              <a:ext cx="234315" cy="109220"/>
            </p14:xfrm>
          </p:contentPart>
        </mc:Choice>
        <mc:Fallback xmlns="">
          <p:pic>
            <p:nvPicPr>
              <p:cNvPr id="15" name="墨迹 14"/>
            </p:nvPicPr>
            <p:blipFill>
              <a:blip r:embed="rId19"/>
            </p:blipFill>
            <p:spPr>
              <a:xfrm>
                <a:off x="11723370" y="2759075"/>
                <a:ext cx="234315" cy="10922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p14:cNvContentPartPr/>
              <p14:nvPr/>
            </p14:nvContentPartPr>
            <p14:xfrm>
              <a:off x="2541270" y="4686300"/>
              <a:ext cx="348615" cy="15875"/>
            </p14:xfrm>
          </p:contentPart>
        </mc:Choice>
        <mc:Fallback xmlns="">
          <p:pic>
            <p:nvPicPr>
              <p:cNvPr id="16" name="墨迹 15"/>
            </p:nvPicPr>
            <p:blipFill>
              <a:blip r:embed="rId21"/>
            </p:blipFill>
            <p:spPr>
              <a:xfrm>
                <a:off x="2541270" y="4686300"/>
                <a:ext cx="348615" cy="15875"/>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p14:cNvContentPartPr/>
              <p14:nvPr/>
            </p14:nvContentPartPr>
            <p14:xfrm>
              <a:off x="3014980" y="4500880"/>
              <a:ext cx="163195" cy="97790"/>
            </p14:xfrm>
          </p:contentPart>
        </mc:Choice>
        <mc:Fallback xmlns="">
          <p:pic>
            <p:nvPicPr>
              <p:cNvPr id="17" name="墨迹 16"/>
            </p:nvPicPr>
            <p:blipFill>
              <a:blip r:embed="rId23"/>
            </p:blipFill>
            <p:spPr>
              <a:xfrm>
                <a:off x="3014980" y="4500880"/>
                <a:ext cx="163195" cy="97790"/>
              </a:xfrm>
              <a:prstGeom prst="rect"/>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sym typeface="+mn-ea"/>
              </a:rPr>
              <a:t>Configure the connection if necessary</a:t>
            </a:r>
            <a:endParaRPr kumimoji="1" lang="en-US" altLang="zh-SG" dirty="0"/>
          </a:p>
        </p:txBody>
      </p:sp>
      <p:sp>
        <p:nvSpPr>
          <p:cNvPr id="3" name="内容占位符 2"/>
          <p:cNvSpPr>
            <a:spLocks noGrp="1"/>
          </p:cNvSpPr>
          <p:nvPr>
            <p:ph sz="half" idx="1"/>
          </p:nvPr>
        </p:nvSpPr>
        <p:spPr>
          <a:xfrm>
            <a:off x="838200" y="1825625"/>
            <a:ext cx="6667500" cy="4531995"/>
          </a:xfrm>
        </p:spPr>
        <p:txBody>
          <a:bodyPr/>
          <a:lstStyle/>
          <a:p>
            <a:pPr marL="0" indent="0" algn="just">
              <a:buNone/>
            </a:pPr>
            <a:r>
              <a:rPr kumimoji="1" lang="en-US" altLang="zh-SG" b="1" dirty="0">
                <a:solidFill>
                  <a:schemeClr val="tx1"/>
                </a:solidFill>
                <a:ea typeface="Arial Unicode MS" panose="020B0604020202020204" charset="-122"/>
                <a:cs typeface="+mn-lt"/>
              </a:rPr>
              <a:t>3. </a:t>
            </a:r>
            <a:r>
              <a:rPr kumimoji="1" lang="en-US" altLang="zh-SG" sz="2800" b="1" dirty="0">
                <a:ea typeface="Arial Unicode MS" panose="020B0604020202020204" charset="-122"/>
                <a:cs typeface="+mn-lt"/>
                <a:sym typeface="+mn-ea"/>
              </a:rPr>
              <a:t>View TCP/IP Object Properties</a:t>
            </a:r>
            <a:endParaRPr kumimoji="1" lang="en-US" altLang="zh-SG" b="1" dirty="0">
              <a:solidFill>
                <a:schemeClr val="tx1"/>
              </a:solidFill>
              <a:ea typeface="Arial Unicode MS" panose="020B0604020202020204" charset="-122"/>
              <a:cs typeface="+mn-lt"/>
            </a:endParaRPr>
          </a:p>
          <a:p>
            <a:pPr algn="just"/>
            <a:r>
              <a:rPr kumimoji="1" lang="en-US" altLang="zh-SG" sz="2400" dirty="0">
                <a:solidFill>
                  <a:schemeClr val="tx1"/>
                </a:solidFill>
                <a:ea typeface="Arial Unicode MS" panose="020B0604020202020204" charset="-122"/>
                <a:cs typeface="+mn-lt"/>
              </a:rPr>
              <a:t>After you create a tcpclient object, you can view a full list of properties and their values. Click properties in the tcpclient output.</a:t>
            </a:r>
          </a:p>
          <a:p>
            <a:pPr algn="just"/>
            <a:endParaRPr kumimoji="1" lang="en-US" altLang="zh-SG" sz="2400"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41</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9" name="图片 8"/>
          <p:cNvPicPr>
            <a:picLocks noChangeAspect="1"/>
          </p:cNvPicPr>
          <p:nvPr/>
        </p:nvPicPr>
        <p:blipFill>
          <a:blip r:embed="rId3"/>
          <a:stretch>
            <a:fillRect/>
          </a:stretch>
        </p:blipFill>
        <p:spPr>
          <a:xfrm>
            <a:off x="7864475" y="2114550"/>
            <a:ext cx="3152140" cy="393827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p14:cNvContentPartPr/>
              <p14:nvPr/>
            </p14:nvContentPartPr>
            <p14:xfrm>
              <a:off x="8131175" y="2247900"/>
              <a:ext cx="2128520" cy="92075"/>
            </p14:xfrm>
          </p:contentPart>
        </mc:Choice>
        <mc:Fallback xmlns="">
          <p:pic>
            <p:nvPicPr>
              <p:cNvPr id="5" name="墨迹 4"/>
            </p:nvPicPr>
            <p:blipFill>
              <a:blip r:embed="rId5"/>
            </p:blipFill>
            <p:spPr>
              <a:xfrm>
                <a:off x="8131175" y="2247900"/>
                <a:ext cx="2128520" cy="9207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8" name="墨迹 7"/>
              <p14:cNvContentPartPr/>
              <p14:nvPr/>
            </p14:nvContentPartPr>
            <p14:xfrm>
              <a:off x="8474075" y="3352800"/>
              <a:ext cx="952500" cy="320675"/>
            </p14:xfrm>
          </p:contentPart>
        </mc:Choice>
        <mc:Fallback xmlns="">
          <p:pic>
            <p:nvPicPr>
              <p:cNvPr id="8" name="墨迹 7"/>
            </p:nvPicPr>
            <p:blipFill>
              <a:blip r:embed="rId7"/>
            </p:blipFill>
            <p:spPr>
              <a:xfrm>
                <a:off x="8474075" y="3352800"/>
                <a:ext cx="952500" cy="32067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8865870" y="3717290"/>
              <a:ext cx="33020" cy="157480"/>
            </p14:xfrm>
          </p:contentPart>
        </mc:Choice>
        <mc:Fallback xmlns="">
          <p:pic>
            <p:nvPicPr>
              <p:cNvPr id="10" name="墨迹 9"/>
            </p:nvPicPr>
            <p:blipFill>
              <a:blip r:embed="rId9"/>
            </p:blipFill>
            <p:spPr>
              <a:xfrm>
                <a:off x="8865870" y="3717290"/>
                <a:ext cx="33020" cy="15748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8659495" y="3738880"/>
              <a:ext cx="396875" cy="190500"/>
            </p14:xfrm>
          </p:contentPart>
        </mc:Choice>
        <mc:Fallback xmlns="">
          <p:pic>
            <p:nvPicPr>
              <p:cNvPr id="11" name="墨迹 10"/>
            </p:nvPicPr>
            <p:blipFill>
              <a:blip r:embed="rId11"/>
            </p:blipFill>
            <p:spPr>
              <a:xfrm>
                <a:off x="8659495" y="3738880"/>
                <a:ext cx="396875" cy="19050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8011795" y="4054475"/>
              <a:ext cx="1132205" cy="1981200"/>
            </p14:xfrm>
          </p:contentPart>
        </mc:Choice>
        <mc:Fallback xmlns="">
          <p:pic>
            <p:nvPicPr>
              <p:cNvPr id="12" name="墨迹 11"/>
            </p:nvPicPr>
            <p:blipFill>
              <a:blip r:embed="rId13"/>
            </p:blipFill>
            <p:spPr>
              <a:xfrm>
                <a:off x="8011795" y="4054475"/>
                <a:ext cx="1132205" cy="198120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9878695" y="4185285"/>
              <a:ext cx="212090" cy="179705"/>
            </p14:xfrm>
          </p:contentPart>
        </mc:Choice>
        <mc:Fallback xmlns="">
          <p:pic>
            <p:nvPicPr>
              <p:cNvPr id="13" name="墨迹 12"/>
            </p:nvPicPr>
            <p:blipFill>
              <a:blip r:embed="rId15"/>
            </p:blipFill>
            <p:spPr>
              <a:xfrm>
                <a:off x="9878695" y="4185285"/>
                <a:ext cx="212090" cy="17970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p14:cNvContentPartPr/>
              <p14:nvPr/>
            </p14:nvContentPartPr>
            <p14:xfrm>
              <a:off x="9894570" y="4419600"/>
              <a:ext cx="168910" cy="81280"/>
            </p14:xfrm>
          </p:contentPart>
        </mc:Choice>
        <mc:Fallback xmlns="">
          <p:pic>
            <p:nvPicPr>
              <p:cNvPr id="14" name="墨迹 13"/>
            </p:nvPicPr>
            <p:blipFill>
              <a:blip r:embed="rId17"/>
            </p:blipFill>
            <p:spPr>
              <a:xfrm>
                <a:off x="9894570" y="4419600"/>
                <a:ext cx="168910" cy="8128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p14:cNvContentPartPr/>
              <p14:nvPr/>
            </p14:nvContentPartPr>
            <p14:xfrm>
              <a:off x="10629900" y="4533900"/>
              <a:ext cx="119380" cy="76200"/>
            </p14:xfrm>
          </p:contentPart>
        </mc:Choice>
        <mc:Fallback xmlns="">
          <p:pic>
            <p:nvPicPr>
              <p:cNvPr id="15" name="墨迹 14"/>
            </p:nvPicPr>
            <p:blipFill>
              <a:blip r:embed="rId19"/>
            </p:blipFill>
            <p:spPr>
              <a:xfrm>
                <a:off x="10629900" y="4533900"/>
                <a:ext cx="119380" cy="7620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p14:cNvContentPartPr/>
              <p14:nvPr/>
            </p14:nvContentPartPr>
            <p14:xfrm>
              <a:off x="9872980" y="4658995"/>
              <a:ext cx="250190" cy="97790"/>
            </p14:xfrm>
          </p:contentPart>
        </mc:Choice>
        <mc:Fallback xmlns="">
          <p:pic>
            <p:nvPicPr>
              <p:cNvPr id="16" name="墨迹 15"/>
            </p:nvPicPr>
            <p:blipFill>
              <a:blip r:embed="rId21"/>
            </p:blipFill>
            <p:spPr>
              <a:xfrm>
                <a:off x="9872980" y="4658995"/>
                <a:ext cx="250190" cy="9779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p14:cNvContentPartPr/>
              <p14:nvPr/>
            </p14:nvContentPartPr>
            <p14:xfrm>
              <a:off x="10079990" y="4756785"/>
              <a:ext cx="462280" cy="288290"/>
            </p14:xfrm>
          </p:contentPart>
        </mc:Choice>
        <mc:Fallback xmlns="">
          <p:pic>
            <p:nvPicPr>
              <p:cNvPr id="17" name="墨迹 16"/>
            </p:nvPicPr>
            <p:blipFill>
              <a:blip r:embed="rId23"/>
            </p:blipFill>
            <p:spPr>
              <a:xfrm>
                <a:off x="10079990" y="4756785"/>
                <a:ext cx="462280" cy="28829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p14:cNvContentPartPr/>
              <p14:nvPr/>
            </p14:nvContentPartPr>
            <p14:xfrm>
              <a:off x="9573895" y="4130675"/>
              <a:ext cx="402590" cy="223520"/>
            </p14:xfrm>
          </p:contentPart>
        </mc:Choice>
        <mc:Fallback xmlns="">
          <p:pic>
            <p:nvPicPr>
              <p:cNvPr id="18" name="墨迹 17"/>
            </p:nvPicPr>
            <p:blipFill>
              <a:blip r:embed="rId25"/>
            </p:blipFill>
            <p:spPr>
              <a:xfrm>
                <a:off x="9573895" y="4130675"/>
                <a:ext cx="402590" cy="223520"/>
              </a:xfrm>
              <a:prstGeom prst="rect"/>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sym typeface="+mn-ea"/>
              </a:rPr>
              <a:t>Perform read and write operations</a:t>
            </a:r>
          </a:p>
        </p:txBody>
      </p:sp>
      <p:sp>
        <p:nvSpPr>
          <p:cNvPr id="3" name="内容占位符 2"/>
          <p:cNvSpPr>
            <a:spLocks noGrp="1"/>
          </p:cNvSpPr>
          <p:nvPr>
            <p:ph sz="half" idx="1"/>
          </p:nvPr>
        </p:nvSpPr>
        <p:spPr>
          <a:xfrm>
            <a:off x="838200" y="1825625"/>
            <a:ext cx="8578850" cy="4531995"/>
          </a:xfrm>
        </p:spPr>
        <p:txBody>
          <a:bodyPr/>
          <a:lstStyle/>
          <a:p>
            <a:pPr marL="0" indent="0" algn="just">
              <a:buNone/>
            </a:pPr>
            <a:r>
              <a:rPr kumimoji="1" lang="en-US" altLang="zh-SG" b="1" dirty="0">
                <a:solidFill>
                  <a:schemeClr val="tx1"/>
                </a:solidFill>
                <a:ea typeface="Arial Unicode MS" panose="020B0604020202020204" charset="-122"/>
                <a:cs typeface="+mn-lt"/>
              </a:rPr>
              <a:t>1. Write Data</a:t>
            </a:r>
          </a:p>
          <a:p>
            <a:pPr algn="just">
              <a:buClrTx/>
              <a:buSzTx/>
            </a:pPr>
            <a:r>
              <a:rPr kumimoji="1" lang="en-US" altLang="zh-SG" sz="2400" dirty="0">
                <a:solidFill>
                  <a:schemeClr val="tx1"/>
                </a:solidFill>
                <a:ea typeface="Arial Unicode MS" panose="020B0604020202020204" charset="-122"/>
                <a:cs typeface="+mn-lt"/>
              </a:rPr>
              <a:t>The write function synchronously writes data to the remote host connected to the tcpclient object. </a:t>
            </a:r>
          </a:p>
          <a:p>
            <a:pPr lvl="1" algn="just">
              <a:buClrTx/>
              <a:buSzTx/>
            </a:pPr>
            <a:r>
              <a:rPr kumimoji="1" lang="en-US" altLang="zh-SG" sz="2000" dirty="0">
                <a:solidFill>
                  <a:schemeClr val="tx1"/>
                </a:solidFill>
                <a:ea typeface="Arial Unicode MS" panose="020B0604020202020204" charset="-122"/>
                <a:cs typeface="+mn-lt"/>
              </a:rPr>
              <a:t>First specify the data, then write the data. The function waits until the specified number of values is written to the remote host.</a:t>
            </a:r>
          </a:p>
          <a:p>
            <a:pPr marL="0" indent="0" algn="just">
              <a:buNone/>
            </a:pPr>
            <a:endParaRPr kumimoji="1" lang="en-US" altLang="zh-SG" sz="1800" dirty="0">
              <a:solidFill>
                <a:schemeClr val="tx1"/>
              </a:solidFill>
              <a:ea typeface="Arial Unicode MS" panose="020B0604020202020204" charset="-122"/>
              <a:cs typeface="+mn-lt"/>
            </a:endParaRPr>
          </a:p>
          <a:p>
            <a:pPr marL="0" indent="0" algn="just">
              <a:buNone/>
            </a:pPr>
            <a:endParaRPr kumimoji="1" lang="en-US" altLang="zh-SG" sz="1800"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42</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3719195" y="3982085"/>
            <a:ext cx="3861435" cy="127825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p14:cNvContentPartPr/>
              <p14:nvPr/>
            </p14:nvContentPartPr>
            <p14:xfrm>
              <a:off x="3994785" y="5116195"/>
              <a:ext cx="294005" cy="43180"/>
            </p14:xfrm>
          </p:contentPart>
        </mc:Choice>
        <mc:Fallback xmlns="">
          <p:pic>
            <p:nvPicPr>
              <p:cNvPr id="8" name="墨迹 7"/>
            </p:nvPicPr>
            <p:blipFill>
              <a:blip r:embed="rId5"/>
            </p:blipFill>
            <p:spPr>
              <a:xfrm>
                <a:off x="3994785" y="5116195"/>
                <a:ext cx="294005" cy="4318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3733800" y="4348480"/>
              <a:ext cx="1442085" cy="234315"/>
            </p14:xfrm>
          </p:contentPart>
        </mc:Choice>
        <mc:Fallback xmlns="">
          <p:pic>
            <p:nvPicPr>
              <p:cNvPr id="9" name="墨迹 8"/>
            </p:nvPicPr>
            <p:blipFill>
              <a:blip r:embed="rId7"/>
            </p:blipFill>
            <p:spPr>
              <a:xfrm>
                <a:off x="3733800" y="4348480"/>
                <a:ext cx="1442085" cy="23431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3945890" y="5132070"/>
              <a:ext cx="386080" cy="16510"/>
            </p14:xfrm>
          </p:contentPart>
        </mc:Choice>
        <mc:Fallback xmlns="">
          <p:pic>
            <p:nvPicPr>
              <p:cNvPr id="10" name="墨迹 9"/>
            </p:nvPicPr>
            <p:blipFill>
              <a:blip r:embed="rId9"/>
            </p:blipFill>
            <p:spPr>
              <a:xfrm>
                <a:off x="3945890" y="5132070"/>
                <a:ext cx="386080" cy="1651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4479290" y="5132070"/>
              <a:ext cx="70485" cy="360"/>
            </p14:xfrm>
          </p:contentPart>
        </mc:Choice>
        <mc:Fallback xmlns="">
          <p:pic>
            <p:nvPicPr>
              <p:cNvPr id="11" name="墨迹 10"/>
            </p:nvPicPr>
            <p:blipFill>
              <a:blip r:embed="rId11"/>
            </p:blipFill>
            <p:spPr>
              <a:xfrm>
                <a:off x="4479290" y="5132070"/>
                <a:ext cx="70485" cy="3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4745990" y="5126990"/>
              <a:ext cx="283210" cy="16510"/>
            </p14:xfrm>
          </p:contentPart>
        </mc:Choice>
        <mc:Fallback xmlns="">
          <p:pic>
            <p:nvPicPr>
              <p:cNvPr id="12" name="墨迹 11"/>
            </p:nvPicPr>
            <p:blipFill>
              <a:blip r:embed="rId13"/>
            </p:blipFill>
            <p:spPr>
              <a:xfrm>
                <a:off x="4745990" y="5126990"/>
                <a:ext cx="283210" cy="1651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3700780" y="4163695"/>
              <a:ext cx="1682115" cy="603885"/>
            </p14:xfrm>
          </p:contentPart>
        </mc:Choice>
        <mc:Fallback xmlns="">
          <p:pic>
            <p:nvPicPr>
              <p:cNvPr id="13" name="墨迹 12"/>
            </p:nvPicPr>
            <p:blipFill>
              <a:blip r:embed="rId15"/>
            </p:blipFill>
            <p:spPr>
              <a:xfrm>
                <a:off x="3700780" y="4163695"/>
                <a:ext cx="1682115" cy="60388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p14:cNvContentPartPr/>
              <p14:nvPr/>
            </p14:nvContentPartPr>
            <p14:xfrm>
              <a:off x="4386580" y="4909185"/>
              <a:ext cx="228600" cy="266700"/>
            </p14:xfrm>
          </p:contentPart>
        </mc:Choice>
        <mc:Fallback xmlns="">
          <p:pic>
            <p:nvPicPr>
              <p:cNvPr id="14" name="墨迹 13"/>
            </p:nvPicPr>
            <p:blipFill>
              <a:blip r:embed="rId17"/>
            </p:blipFill>
            <p:spPr>
              <a:xfrm>
                <a:off x="4386580" y="4909185"/>
                <a:ext cx="228600" cy="266700"/>
              </a:xfrm>
              <a:prstGeom prst="rect"/>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sym typeface="+mn-ea"/>
              </a:rPr>
              <a:t>Perform read and write operations</a:t>
            </a:r>
          </a:p>
        </p:txBody>
      </p:sp>
      <p:sp>
        <p:nvSpPr>
          <p:cNvPr id="3" name="内容占位符 2"/>
          <p:cNvSpPr>
            <a:spLocks noGrp="1"/>
          </p:cNvSpPr>
          <p:nvPr>
            <p:ph sz="half" idx="1"/>
          </p:nvPr>
        </p:nvSpPr>
        <p:spPr>
          <a:xfrm>
            <a:off x="838200" y="1825625"/>
            <a:ext cx="10079355" cy="4531995"/>
          </a:xfrm>
        </p:spPr>
        <p:txBody>
          <a:bodyPr>
            <a:normAutofit/>
          </a:bodyPr>
          <a:lstStyle/>
          <a:p>
            <a:pPr marL="0" indent="0" algn="just">
              <a:buNone/>
            </a:pPr>
            <a:r>
              <a:rPr kumimoji="1" lang="en-US" altLang="zh-SG" b="1" dirty="0">
                <a:solidFill>
                  <a:schemeClr val="tx1"/>
                </a:solidFill>
                <a:ea typeface="Arial Unicode MS" panose="020B0604020202020204" charset="-122"/>
                <a:cs typeface="+mn-lt"/>
              </a:rPr>
              <a:t>2. Read Data </a:t>
            </a:r>
          </a:p>
          <a:p>
            <a:pPr algn="just">
              <a:buClrTx/>
              <a:buSzTx/>
            </a:pPr>
            <a:r>
              <a:rPr kumimoji="1" lang="en-US" altLang="zh-SG" sz="2400" dirty="0">
                <a:solidFill>
                  <a:schemeClr val="tx1"/>
                </a:solidFill>
                <a:ea typeface="Arial Unicode MS" panose="020B0604020202020204" charset="-122"/>
                <a:cs typeface="+mn-lt"/>
              </a:rPr>
              <a:t>The read function synchronously reads data from the remote host connected to the tcpclient object and returns the data. Three options:</a:t>
            </a:r>
          </a:p>
          <a:p>
            <a:pPr marL="800100" lvl="1" indent="-342900" algn="just">
              <a:buClrTx/>
              <a:buSzTx/>
              <a:buAutoNum type="arabicPeriod"/>
            </a:pPr>
            <a:r>
              <a:rPr kumimoji="1" lang="en-US" altLang="zh-SG" sz="2000" dirty="0">
                <a:solidFill>
                  <a:schemeClr val="tx1"/>
                </a:solidFill>
                <a:ea typeface="Arial Unicode MS" panose="020B0604020202020204" charset="-122"/>
                <a:cs typeface="+mn-lt"/>
              </a:rPr>
              <a:t>Read all bytes available (no arguments).</a:t>
            </a:r>
          </a:p>
          <a:p>
            <a:pPr marL="800100" lvl="1" indent="-342900" algn="just">
              <a:buClrTx/>
              <a:buSzTx/>
              <a:buAutoNum type="arabicPeriod"/>
            </a:pPr>
            <a:r>
              <a:rPr kumimoji="1" lang="en-US" altLang="zh-SG" sz="2000" dirty="0">
                <a:solidFill>
                  <a:schemeClr val="tx1"/>
                </a:solidFill>
                <a:ea typeface="Arial Unicode MS" panose="020B0604020202020204" charset="-122"/>
                <a:cs typeface="+mn-lt"/>
              </a:rPr>
              <a:t>Optionally specify the number of bytes to read.</a:t>
            </a:r>
          </a:p>
          <a:p>
            <a:pPr marL="800100" lvl="1" indent="-342900" algn="just">
              <a:buClrTx/>
              <a:buSzTx/>
              <a:buAutoNum type="arabicPeriod"/>
            </a:pPr>
            <a:r>
              <a:rPr kumimoji="1" lang="en-US" altLang="zh-SG" sz="2000" dirty="0">
                <a:solidFill>
                  <a:schemeClr val="tx1"/>
                </a:solidFill>
                <a:ea typeface="Arial Unicode MS" panose="020B0604020202020204" charset="-122"/>
                <a:cs typeface="+mn-lt"/>
              </a:rPr>
              <a:t>Optionally specify the data type.</a:t>
            </a:r>
          </a:p>
          <a:p>
            <a:pPr lvl="1" algn="just">
              <a:buClrTx/>
              <a:buSzTx/>
            </a:pPr>
            <a:r>
              <a:rPr kumimoji="1" lang="en-US" altLang="zh-SG" sz="1800" dirty="0">
                <a:solidFill>
                  <a:schemeClr val="tx1"/>
                </a:solidFill>
                <a:ea typeface="Arial Unicode MS" panose="020B0604020202020204" charset="-122"/>
                <a:cs typeface="+mn-lt"/>
              </a:rPr>
              <a:t>If you do not specify a size, the default read uses the BytesAvailable property value, which is equal to the number of bytes available in the input buffer.</a:t>
            </a:r>
          </a:p>
          <a:p>
            <a:pPr lvl="1" algn="just">
              <a:buClrTx/>
              <a:buSzTx/>
            </a:pPr>
            <a:endParaRPr kumimoji="1" lang="en-US" altLang="zh-SG" sz="1800" dirty="0">
              <a:solidFill>
                <a:schemeClr val="tx1"/>
              </a:solidFill>
              <a:ea typeface="Arial Unicode MS" panose="020B0604020202020204" charset="-122"/>
              <a:cs typeface="+mn-lt"/>
            </a:endParaRPr>
          </a:p>
          <a:p>
            <a:pPr marL="0" indent="0" algn="just">
              <a:buNone/>
            </a:pPr>
            <a:endParaRPr kumimoji="1" lang="en-US" altLang="zh-SG" sz="1800" dirty="0">
              <a:solidFill>
                <a:schemeClr val="tx1"/>
              </a:solidFill>
              <a:ea typeface="Arial Unicode MS" panose="020B0604020202020204" charset="-122"/>
              <a:cs typeface="+mn-lt"/>
            </a:endParaRPr>
          </a:p>
          <a:p>
            <a:pPr marL="0" indent="0" algn="just">
              <a:buNone/>
            </a:pPr>
            <a:endParaRPr kumimoji="1" lang="en-US" altLang="zh-SG" sz="1800"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43</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3581400" y="4693920"/>
            <a:ext cx="5241290" cy="16637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p14:cNvContentPartPr/>
              <p14:nvPr/>
            </p14:nvContentPartPr>
            <p14:xfrm>
              <a:off x="3695700" y="5192395"/>
              <a:ext cx="402590" cy="360"/>
            </p14:xfrm>
          </p:contentPart>
        </mc:Choice>
        <mc:Fallback xmlns="">
          <p:pic>
            <p:nvPicPr>
              <p:cNvPr id="5" name="墨迹 4"/>
            </p:nvPicPr>
            <p:blipFill>
              <a:blip r:embed="rId5"/>
            </p:blipFill>
            <p:spPr>
              <a:xfrm>
                <a:off x="3695700" y="5192395"/>
                <a:ext cx="402590" cy="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3760470" y="5181600"/>
              <a:ext cx="544830" cy="10795"/>
            </p14:xfrm>
          </p:contentPart>
        </mc:Choice>
        <mc:Fallback xmlns="">
          <p:pic>
            <p:nvPicPr>
              <p:cNvPr id="9" name="墨迹 8"/>
            </p:nvPicPr>
            <p:blipFill>
              <a:blip r:embed="rId7"/>
            </p:blipFill>
            <p:spPr>
              <a:xfrm>
                <a:off x="3760470" y="5181600"/>
                <a:ext cx="544830" cy="10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4054475" y="5017770"/>
              <a:ext cx="255905" cy="201930"/>
            </p14:xfrm>
          </p:contentPart>
        </mc:Choice>
        <mc:Fallback xmlns="">
          <p:pic>
            <p:nvPicPr>
              <p:cNvPr id="10" name="墨迹 9"/>
            </p:nvPicPr>
            <p:blipFill>
              <a:blip r:embed="rId9"/>
            </p:blipFill>
            <p:spPr>
              <a:xfrm>
                <a:off x="4054475" y="5017770"/>
                <a:ext cx="255905" cy="20193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6515100" y="5518785"/>
              <a:ext cx="1207770" cy="32385"/>
            </p14:xfrm>
          </p:contentPart>
        </mc:Choice>
        <mc:Fallback xmlns="">
          <p:pic>
            <p:nvPicPr>
              <p:cNvPr id="11" name="墨迹 10"/>
            </p:nvPicPr>
            <p:blipFill>
              <a:blip r:embed="rId11"/>
            </p:blipFill>
            <p:spPr>
              <a:xfrm>
                <a:off x="6515100" y="5518785"/>
                <a:ext cx="1207770" cy="3238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4293870" y="5687695"/>
              <a:ext cx="60325" cy="5080"/>
            </p14:xfrm>
          </p:contentPart>
        </mc:Choice>
        <mc:Fallback xmlns="">
          <p:pic>
            <p:nvPicPr>
              <p:cNvPr id="12" name="墨迹 11"/>
            </p:nvPicPr>
            <p:blipFill>
              <a:blip r:embed="rId13"/>
            </p:blipFill>
            <p:spPr>
              <a:xfrm>
                <a:off x="4293870" y="5687695"/>
                <a:ext cx="60325" cy="50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5126990" y="6024880"/>
              <a:ext cx="1333500" cy="38100"/>
            </p14:xfrm>
          </p:contentPart>
        </mc:Choice>
        <mc:Fallback xmlns="">
          <p:pic>
            <p:nvPicPr>
              <p:cNvPr id="13" name="墨迹 12"/>
            </p:nvPicPr>
            <p:blipFill>
              <a:blip r:embed="rId15"/>
            </p:blipFill>
            <p:spPr>
              <a:xfrm>
                <a:off x="5126990" y="6024880"/>
                <a:ext cx="1333500" cy="3810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p14:cNvContentPartPr/>
              <p14:nvPr/>
            </p14:nvContentPartPr>
            <p14:xfrm>
              <a:off x="7434580" y="6062980"/>
              <a:ext cx="1176020" cy="21590"/>
            </p14:xfrm>
          </p:contentPart>
        </mc:Choice>
        <mc:Fallback xmlns="">
          <p:pic>
            <p:nvPicPr>
              <p:cNvPr id="14" name="墨迹 13"/>
            </p:nvPicPr>
            <p:blipFill>
              <a:blip r:embed="rId17"/>
            </p:blipFill>
            <p:spPr>
              <a:xfrm>
                <a:off x="7434580" y="6062980"/>
                <a:ext cx="1176020" cy="2159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p14:cNvContentPartPr/>
              <p14:nvPr/>
            </p14:nvContentPartPr>
            <p14:xfrm>
              <a:off x="3782695" y="6204585"/>
              <a:ext cx="1447800" cy="16510"/>
            </p14:xfrm>
          </p:contentPart>
        </mc:Choice>
        <mc:Fallback xmlns="">
          <p:pic>
            <p:nvPicPr>
              <p:cNvPr id="15" name="墨迹 14"/>
            </p:nvPicPr>
            <p:blipFill>
              <a:blip r:embed="rId19"/>
            </p:blipFill>
            <p:spPr>
              <a:xfrm>
                <a:off x="3782695" y="6204585"/>
                <a:ext cx="1447800" cy="1651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p14:cNvContentPartPr/>
              <p14:nvPr/>
            </p14:nvContentPartPr>
            <p14:xfrm>
              <a:off x="4223385" y="5997575"/>
              <a:ext cx="245110" cy="255905"/>
            </p14:xfrm>
          </p:contentPart>
        </mc:Choice>
        <mc:Fallback xmlns="">
          <p:pic>
            <p:nvPicPr>
              <p:cNvPr id="16" name="墨迹 15"/>
            </p:nvPicPr>
            <p:blipFill>
              <a:blip r:embed="rId21"/>
            </p:blipFill>
            <p:spPr>
              <a:xfrm>
                <a:off x="4223385" y="5997575"/>
                <a:ext cx="245110" cy="255905"/>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p14:cNvContentPartPr/>
              <p14:nvPr/>
            </p14:nvContentPartPr>
            <p14:xfrm>
              <a:off x="4577080" y="5905500"/>
              <a:ext cx="615315" cy="457200"/>
            </p14:xfrm>
          </p:contentPart>
        </mc:Choice>
        <mc:Fallback xmlns="">
          <p:pic>
            <p:nvPicPr>
              <p:cNvPr id="17" name="墨迹 16"/>
            </p:nvPicPr>
            <p:blipFill>
              <a:blip r:embed="rId23"/>
            </p:blipFill>
            <p:spPr>
              <a:xfrm>
                <a:off x="4577080" y="5905500"/>
                <a:ext cx="615315" cy="45720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p14:cNvContentPartPr/>
              <p14:nvPr/>
            </p14:nvContentPartPr>
            <p14:xfrm>
              <a:off x="3586480" y="4963795"/>
              <a:ext cx="1214120" cy="288290"/>
            </p14:xfrm>
          </p:contentPart>
        </mc:Choice>
        <mc:Fallback xmlns="">
          <p:pic>
            <p:nvPicPr>
              <p:cNvPr id="18" name="墨迹 17"/>
            </p:nvPicPr>
            <p:blipFill>
              <a:blip r:embed="rId25"/>
            </p:blipFill>
            <p:spPr>
              <a:xfrm>
                <a:off x="3586480" y="4963795"/>
                <a:ext cx="1214120" cy="288290"/>
              </a:xfrm>
              <a:prstGeom prst="rect"/>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sym typeface="+mn-ea"/>
              </a:rPr>
              <a:t>Perform read and write operations</a:t>
            </a:r>
          </a:p>
        </p:txBody>
      </p:sp>
      <p:sp>
        <p:nvSpPr>
          <p:cNvPr id="3" name="内容占位符 2"/>
          <p:cNvSpPr>
            <a:spLocks noGrp="1"/>
          </p:cNvSpPr>
          <p:nvPr>
            <p:ph sz="half" idx="1"/>
          </p:nvPr>
        </p:nvSpPr>
        <p:spPr>
          <a:xfrm>
            <a:off x="838200" y="1825625"/>
            <a:ext cx="9236710" cy="4531995"/>
          </a:xfrm>
        </p:spPr>
        <p:txBody>
          <a:bodyPr>
            <a:normAutofit/>
          </a:bodyPr>
          <a:lstStyle/>
          <a:p>
            <a:pPr marL="0" indent="0" algn="just">
              <a:buNone/>
            </a:pPr>
            <a:r>
              <a:rPr kumimoji="1" lang="en-US" altLang="zh-SG" b="1" dirty="0">
                <a:solidFill>
                  <a:schemeClr val="tx1"/>
                </a:solidFill>
                <a:ea typeface="Arial Unicode MS" panose="020B0604020202020204" charset="-122"/>
                <a:cs typeface="+mn-lt"/>
              </a:rPr>
              <a:t>Note: </a:t>
            </a:r>
          </a:p>
          <a:p>
            <a:pPr algn="just">
              <a:buClrTx/>
              <a:buSzTx/>
            </a:pPr>
            <a:r>
              <a:rPr kumimoji="1" lang="en-US" altLang="zh-SG" sz="2400" dirty="0">
                <a:solidFill>
                  <a:schemeClr val="tx1"/>
                </a:solidFill>
                <a:ea typeface="Arial Unicode MS" panose="020B0604020202020204" charset="-122"/>
                <a:cs typeface="+mn-lt"/>
              </a:rPr>
              <a:t>For any read or write operation, the data type is converted to </a:t>
            </a:r>
            <a:r>
              <a:rPr kumimoji="1" lang="en-US" altLang="zh-SG" sz="2400" dirty="0">
                <a:solidFill>
                  <a:srgbClr val="FF0000"/>
                </a:solidFill>
                <a:ea typeface="Arial Unicode MS" panose="020B0604020202020204" charset="-122"/>
                <a:cs typeface="+mn-lt"/>
              </a:rPr>
              <a:t>uint8 (unsigned integer numbers) </a:t>
            </a:r>
            <a:r>
              <a:rPr kumimoji="1" lang="en-US" altLang="zh-SG" sz="2400" dirty="0">
                <a:solidFill>
                  <a:schemeClr val="tx1"/>
                </a:solidFill>
                <a:ea typeface="Arial Unicode MS" panose="020B0604020202020204" charset="-122"/>
                <a:cs typeface="+mn-lt"/>
              </a:rPr>
              <a:t>for the data transfer. It is then converted back to the data type you set if you specified another data type.</a:t>
            </a:r>
          </a:p>
          <a:p>
            <a:pPr algn="just">
              <a:buClrTx/>
              <a:buSzTx/>
            </a:pPr>
            <a:endParaRPr kumimoji="1" lang="en-US" altLang="zh-SG" sz="2000" dirty="0">
              <a:solidFill>
                <a:schemeClr val="tx1"/>
              </a:solidFill>
              <a:ea typeface="Arial Unicode MS" panose="020B0604020202020204" charset="-122"/>
              <a:cs typeface="+mn-lt"/>
            </a:endParaRPr>
          </a:p>
          <a:p>
            <a:pPr algn="just">
              <a:buClrTx/>
              <a:buSzTx/>
            </a:pPr>
            <a:r>
              <a:rPr kumimoji="1" lang="en-US" altLang="zh-SG" sz="2000" dirty="0">
                <a:ea typeface="Arial Unicode MS" panose="020B0604020202020204" charset="-122"/>
                <a:cs typeface="+mn-lt"/>
                <a:sym typeface="+mn-ea"/>
              </a:rPr>
              <a:t>Example 1: Write and Read uint8 Data from Remote Host</a:t>
            </a:r>
          </a:p>
          <a:p>
            <a:pPr algn="just">
              <a:buClrTx/>
              <a:buSzTx/>
            </a:pPr>
            <a:r>
              <a:rPr kumimoji="1" lang="en-US" altLang="zh-SG" sz="2000" dirty="0">
                <a:solidFill>
                  <a:schemeClr val="tx1"/>
                </a:solidFill>
                <a:ea typeface="Arial Unicode MS" panose="020B0604020202020204" charset="-122"/>
                <a:cs typeface="+mn-lt"/>
              </a:rPr>
              <a:t>Example 2: Acquire Data from a remote server</a:t>
            </a:r>
          </a:p>
          <a:p>
            <a:pPr algn="just">
              <a:buClrTx/>
              <a:buSzTx/>
            </a:pPr>
            <a:r>
              <a:rPr kumimoji="1" lang="en-US" altLang="zh-SG" sz="2000" dirty="0">
                <a:ea typeface="Arial Unicode MS" panose="020B0604020202020204" charset="-122"/>
                <a:cs typeface="+mn-lt"/>
                <a:sym typeface="+mn-ea"/>
              </a:rPr>
              <a:t>Example 3: </a:t>
            </a:r>
            <a:r>
              <a:rPr kumimoji="1" lang="en-US" altLang="zh-SG" sz="2000" dirty="0">
                <a:solidFill>
                  <a:schemeClr val="tx1"/>
                </a:solidFill>
                <a:ea typeface="Arial Unicode MS" panose="020B0604020202020204" charset="-122"/>
                <a:cs typeface="+mn-lt"/>
              </a:rPr>
              <a:t>Read Page from Website</a:t>
            </a:r>
          </a:p>
          <a:p>
            <a:pPr algn="just">
              <a:buClrTx/>
              <a:buSzTx/>
            </a:pPr>
            <a:r>
              <a:rPr kumimoji="1" lang="en-US" altLang="zh-SG" sz="2000" dirty="0">
                <a:solidFill>
                  <a:schemeClr val="tx1"/>
                </a:solidFill>
                <a:ea typeface="Arial Unicode MS" panose="020B0604020202020204" charset="-122"/>
                <a:cs typeface="+mn-lt"/>
              </a:rPr>
              <a:t>Example 4: Communicate Between a TCP/IP Client and Server </a:t>
            </a:r>
            <a:endParaRPr kumimoji="1" lang="en-US" altLang="zh-SG" sz="1800"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44</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
        <p:nvSpPr>
          <p:cNvPr id="5" name="圆角矩形 4"/>
          <p:cNvSpPr/>
          <p:nvPr/>
        </p:nvSpPr>
        <p:spPr>
          <a:xfrm>
            <a:off x="788035" y="4110355"/>
            <a:ext cx="7682230" cy="1669415"/>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3">
            <p14:nvContentPartPr>
              <p14:cNvPr id="8" name="墨迹 7"/>
              <p14:cNvContentPartPr/>
              <p14:nvPr/>
            </p14:nvContentPartPr>
            <p14:xfrm>
              <a:off x="1131570" y="3031490"/>
              <a:ext cx="4463415" cy="27305"/>
            </p14:xfrm>
          </p:contentPart>
        </mc:Choice>
        <mc:Fallback xmlns="">
          <p:pic>
            <p:nvPicPr>
              <p:cNvPr id="8" name="墨迹 7"/>
            </p:nvPicPr>
            <p:blipFill>
              <a:blip r:embed="rId4"/>
            </p:blipFill>
            <p:spPr>
              <a:xfrm>
                <a:off x="1131570" y="3031490"/>
                <a:ext cx="4463415" cy="2730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9" name="墨迹 8"/>
              <p14:cNvContentPartPr/>
              <p14:nvPr/>
            </p14:nvContentPartPr>
            <p14:xfrm>
              <a:off x="4293870" y="4163695"/>
              <a:ext cx="843915" cy="424180"/>
            </p14:xfrm>
          </p:contentPart>
        </mc:Choice>
        <mc:Fallback xmlns="">
          <p:pic>
            <p:nvPicPr>
              <p:cNvPr id="9" name="墨迹 8"/>
            </p:nvPicPr>
            <p:blipFill>
              <a:blip r:embed="rId6"/>
            </p:blipFill>
            <p:spPr>
              <a:xfrm>
                <a:off x="4293870" y="4163695"/>
                <a:ext cx="843915" cy="424180"/>
              </a:xfrm>
              <a:prstGeom prst="rect"/>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sym typeface="+mn-ea"/>
              </a:rPr>
              <a:t>Example 1: </a:t>
            </a:r>
            <a:br>
              <a:rPr kumimoji="1" lang="en-US" altLang="zh-SG" dirty="0">
                <a:sym typeface="+mn-ea"/>
              </a:rPr>
            </a:br>
            <a:r>
              <a:rPr kumimoji="1" lang="en-US" altLang="zh-SG" dirty="0">
                <a:sym typeface="+mn-ea"/>
              </a:rPr>
              <a:t>Write and Read uint8 Data from Remote Host</a:t>
            </a:r>
          </a:p>
        </p:txBody>
      </p:sp>
      <p:sp>
        <p:nvSpPr>
          <p:cNvPr id="3" name="内容占位符 2"/>
          <p:cNvSpPr>
            <a:spLocks noGrp="1"/>
          </p:cNvSpPr>
          <p:nvPr>
            <p:ph sz="half" idx="1"/>
          </p:nvPr>
        </p:nvSpPr>
        <p:spPr>
          <a:xfrm>
            <a:off x="838200" y="1825625"/>
            <a:ext cx="9236710" cy="4531995"/>
          </a:xfrm>
        </p:spPr>
        <p:txBody>
          <a:bodyPr>
            <a:normAutofit/>
          </a:bodyPr>
          <a:lstStyle/>
          <a:p>
            <a:pPr marL="0" indent="0" algn="just">
              <a:buNone/>
            </a:pPr>
            <a:r>
              <a:rPr kumimoji="1" lang="en-US" altLang="zh-SG" sz="2400" dirty="0">
                <a:solidFill>
                  <a:schemeClr val="tx1"/>
                </a:solidFill>
                <a:ea typeface="Arial Unicode MS" panose="020B0604020202020204" charset="-122"/>
                <a:cs typeface="+mn-lt"/>
              </a:rPr>
              <a:t>1. </a:t>
            </a:r>
            <a:r>
              <a:rPr kumimoji="1" lang="en-US" altLang="zh-SG" sz="2400" dirty="0">
                <a:solidFill>
                  <a:srgbClr val="0000FF"/>
                </a:solidFill>
                <a:ea typeface="Arial Unicode MS" panose="020B0604020202020204" charset="-122"/>
                <a:cs typeface="+mn-lt"/>
              </a:rPr>
              <a:t>Create a TCP/IP client connection called t</a:t>
            </a:r>
            <a:r>
              <a:rPr kumimoji="1" lang="en-US" altLang="zh-SG" sz="2400" dirty="0">
                <a:solidFill>
                  <a:schemeClr val="tx1"/>
                </a:solidFill>
                <a:ea typeface="Arial Unicode MS" panose="020B0604020202020204" charset="-122"/>
                <a:cs typeface="+mn-lt"/>
              </a:rPr>
              <a:t>, connecting to a TCP/IP echo server with port 4000. To do so, you must have an echotcpip server running on port 4000 (start or stop a TCP/IP echo server via </a:t>
            </a:r>
            <a:r>
              <a:rPr kumimoji="1" lang="en-US" altLang="zh-SG" sz="2400" i="1" dirty="0">
                <a:ea typeface="Arial Unicode MS" panose="020B0604020202020204" charset="-122"/>
                <a:cs typeface="+mn-lt"/>
                <a:sym typeface="+mn-ea"/>
              </a:rPr>
              <a:t>echotcpip</a:t>
            </a:r>
            <a:r>
              <a:rPr kumimoji="1" lang="en-US" altLang="zh-SG" sz="2400" dirty="0">
                <a:solidFill>
                  <a:schemeClr val="tx1"/>
                </a:solidFill>
                <a:ea typeface="Arial Unicode MS" panose="020B0604020202020204" charset="-122"/>
                <a:cs typeface="+mn-lt"/>
              </a:rPr>
              <a:t>).</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45</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2449195" y="3384550"/>
            <a:ext cx="3491230" cy="2609215"/>
          </a:xfrm>
          <a:prstGeom prst="rect">
            <a:avLst/>
          </a:prstGeom>
        </p:spPr>
      </p:pic>
      <p:pic>
        <p:nvPicPr>
          <p:cNvPr id="9" name="图片 8"/>
          <p:cNvPicPr>
            <a:picLocks noChangeAspect="1"/>
          </p:cNvPicPr>
          <p:nvPr/>
        </p:nvPicPr>
        <p:blipFill>
          <a:blip r:embed="rId4"/>
          <a:stretch>
            <a:fillRect/>
          </a:stretch>
        </p:blipFill>
        <p:spPr>
          <a:xfrm>
            <a:off x="6071870" y="3384550"/>
            <a:ext cx="5177790" cy="73406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墨迹 9"/>
              <p14:cNvContentPartPr/>
              <p14:nvPr/>
            </p14:nvContentPartPr>
            <p14:xfrm>
              <a:off x="1719580" y="2144395"/>
              <a:ext cx="2901315" cy="38100"/>
            </p14:xfrm>
          </p:contentPart>
        </mc:Choice>
        <mc:Fallback xmlns="">
          <p:pic>
            <p:nvPicPr>
              <p:cNvPr id="10" name="墨迹 9"/>
            </p:nvPicPr>
            <p:blipFill>
              <a:blip r:embed="rId6"/>
            </p:blipFill>
            <p:spPr>
              <a:xfrm>
                <a:off x="1719580" y="2144395"/>
                <a:ext cx="2901315" cy="3810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1" name="墨迹 10"/>
              <p14:cNvContentPartPr/>
              <p14:nvPr/>
            </p14:nvContentPartPr>
            <p14:xfrm>
              <a:off x="7303770" y="1833880"/>
              <a:ext cx="365125" cy="370205"/>
            </p14:xfrm>
          </p:contentPart>
        </mc:Choice>
        <mc:Fallback xmlns="">
          <p:pic>
            <p:nvPicPr>
              <p:cNvPr id="11" name="墨迹 10"/>
            </p:nvPicPr>
            <p:blipFill>
              <a:blip r:embed="rId8"/>
            </p:blipFill>
            <p:spPr>
              <a:xfrm>
                <a:off x="7303770" y="1833880"/>
                <a:ext cx="365125" cy="37020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2" name="墨迹 11"/>
              <p14:cNvContentPartPr/>
              <p14:nvPr/>
            </p14:nvContentPartPr>
            <p14:xfrm>
              <a:off x="2324100" y="3482975"/>
              <a:ext cx="3292475" cy="582295"/>
            </p14:xfrm>
          </p:contentPart>
        </mc:Choice>
        <mc:Fallback xmlns="">
          <p:pic>
            <p:nvPicPr>
              <p:cNvPr id="12" name="墨迹 11"/>
            </p:nvPicPr>
            <p:blipFill>
              <a:blip r:embed="rId10"/>
            </p:blipFill>
            <p:spPr>
              <a:xfrm>
                <a:off x="2324100" y="3482975"/>
                <a:ext cx="3292475" cy="582295"/>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3" name="墨迹 12"/>
              <p14:cNvContentPartPr/>
              <p14:nvPr/>
            </p14:nvContentPartPr>
            <p14:xfrm>
              <a:off x="2623185" y="3700780"/>
              <a:ext cx="800100" cy="21590"/>
            </p14:xfrm>
          </p:contentPart>
        </mc:Choice>
        <mc:Fallback xmlns="">
          <p:pic>
            <p:nvPicPr>
              <p:cNvPr id="13" name="墨迹 12"/>
            </p:nvPicPr>
            <p:blipFill>
              <a:blip r:embed="rId12"/>
            </p:blipFill>
            <p:spPr>
              <a:xfrm>
                <a:off x="2623185" y="3700780"/>
                <a:ext cx="800100" cy="2159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4" name="墨迹 13"/>
              <p14:cNvContentPartPr/>
              <p14:nvPr/>
            </p14:nvContentPartPr>
            <p14:xfrm>
              <a:off x="3630295" y="3717290"/>
              <a:ext cx="233680" cy="10795"/>
            </p14:xfrm>
          </p:contentPart>
        </mc:Choice>
        <mc:Fallback xmlns="">
          <p:pic>
            <p:nvPicPr>
              <p:cNvPr id="14" name="墨迹 13"/>
            </p:nvPicPr>
            <p:blipFill>
              <a:blip r:embed="rId14"/>
            </p:blipFill>
            <p:spPr>
              <a:xfrm>
                <a:off x="3630295" y="3717290"/>
                <a:ext cx="233680" cy="10795"/>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5" name="墨迹 14"/>
              <p14:cNvContentPartPr/>
              <p14:nvPr/>
            </p14:nvContentPartPr>
            <p14:xfrm>
              <a:off x="4011295" y="3679190"/>
              <a:ext cx="294005" cy="43180"/>
            </p14:xfrm>
          </p:contentPart>
        </mc:Choice>
        <mc:Fallback xmlns="">
          <p:pic>
            <p:nvPicPr>
              <p:cNvPr id="15" name="墨迹 14"/>
            </p:nvPicPr>
            <p:blipFill>
              <a:blip r:embed="rId16"/>
            </p:blipFill>
            <p:spPr>
              <a:xfrm>
                <a:off x="4011295" y="3679190"/>
                <a:ext cx="294005" cy="4318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6" name="墨迹 15"/>
              <p14:cNvContentPartPr/>
              <p14:nvPr/>
            </p14:nvContentPartPr>
            <p14:xfrm>
              <a:off x="5692775" y="3521075"/>
              <a:ext cx="424815" cy="48895"/>
            </p14:xfrm>
          </p:contentPart>
        </mc:Choice>
        <mc:Fallback xmlns="">
          <p:pic>
            <p:nvPicPr>
              <p:cNvPr id="16" name="墨迹 15"/>
            </p:nvPicPr>
            <p:blipFill>
              <a:blip r:embed="rId18"/>
            </p:blipFill>
            <p:spPr>
              <a:xfrm>
                <a:off x="5692775" y="3521075"/>
                <a:ext cx="424815" cy="48895"/>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7" name="墨迹 16"/>
              <p14:cNvContentPartPr/>
              <p14:nvPr/>
            </p14:nvContentPartPr>
            <p14:xfrm>
              <a:off x="6106795" y="3493770"/>
              <a:ext cx="38100" cy="81915"/>
            </p14:xfrm>
          </p:contentPart>
        </mc:Choice>
        <mc:Fallback xmlns="">
          <p:pic>
            <p:nvPicPr>
              <p:cNvPr id="17" name="墨迹 16"/>
            </p:nvPicPr>
            <p:blipFill>
              <a:blip r:embed="rId20"/>
            </p:blipFill>
            <p:spPr>
              <a:xfrm>
                <a:off x="6106795" y="3493770"/>
                <a:ext cx="38100" cy="81915"/>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8" name="墨迹 17"/>
              <p14:cNvContentPartPr/>
              <p14:nvPr/>
            </p14:nvContentPartPr>
            <p14:xfrm>
              <a:off x="6198870" y="3564890"/>
              <a:ext cx="642620" cy="10795"/>
            </p14:xfrm>
          </p:contentPart>
        </mc:Choice>
        <mc:Fallback xmlns="">
          <p:pic>
            <p:nvPicPr>
              <p:cNvPr id="18" name="墨迹 17"/>
            </p:nvPicPr>
            <p:blipFill>
              <a:blip r:embed="rId22"/>
            </p:blipFill>
            <p:spPr>
              <a:xfrm>
                <a:off x="6198870" y="3564890"/>
                <a:ext cx="642620" cy="10795"/>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19" name="墨迹 18"/>
              <p14:cNvContentPartPr/>
              <p14:nvPr/>
            </p14:nvContentPartPr>
            <p14:xfrm>
              <a:off x="6977380" y="3564890"/>
              <a:ext cx="375920" cy="10795"/>
            </p14:xfrm>
          </p:contentPart>
        </mc:Choice>
        <mc:Fallback xmlns="">
          <p:pic>
            <p:nvPicPr>
              <p:cNvPr id="19" name="墨迹 18"/>
            </p:nvPicPr>
            <p:blipFill>
              <a:blip r:embed="rId24"/>
            </p:blipFill>
            <p:spPr>
              <a:xfrm>
                <a:off x="6977380" y="3564890"/>
                <a:ext cx="375920" cy="10795"/>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20" name="墨迹 19"/>
              <p14:cNvContentPartPr/>
              <p14:nvPr/>
            </p14:nvContentPartPr>
            <p14:xfrm>
              <a:off x="7581900" y="3569970"/>
              <a:ext cx="173990" cy="5715"/>
            </p14:xfrm>
          </p:contentPart>
        </mc:Choice>
        <mc:Fallback xmlns="">
          <p:pic>
            <p:nvPicPr>
              <p:cNvPr id="20" name="墨迹 19"/>
            </p:nvPicPr>
            <p:blipFill>
              <a:blip r:embed="rId26"/>
            </p:blipFill>
            <p:spPr>
              <a:xfrm>
                <a:off x="7581900" y="3569970"/>
                <a:ext cx="173990" cy="5715"/>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21" name="墨迹 20"/>
              <p14:cNvContentPartPr/>
              <p14:nvPr/>
            </p14:nvContentPartPr>
            <p14:xfrm>
              <a:off x="6737985" y="3760470"/>
              <a:ext cx="1746885" cy="16510"/>
            </p14:xfrm>
          </p:contentPart>
        </mc:Choice>
        <mc:Fallback xmlns="">
          <p:pic>
            <p:nvPicPr>
              <p:cNvPr id="21" name="墨迹 20"/>
            </p:nvPicPr>
            <p:blipFill>
              <a:blip r:embed="rId28"/>
            </p:blipFill>
            <p:spPr>
              <a:xfrm>
                <a:off x="6737985" y="3760470"/>
                <a:ext cx="1746885" cy="16510"/>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22" name="墨迹 21"/>
              <p14:cNvContentPartPr/>
              <p14:nvPr/>
            </p14:nvContentPartPr>
            <p14:xfrm>
              <a:off x="10118090" y="3635375"/>
              <a:ext cx="620395" cy="5715"/>
            </p14:xfrm>
          </p:contentPart>
        </mc:Choice>
        <mc:Fallback xmlns="">
          <p:pic>
            <p:nvPicPr>
              <p:cNvPr id="22" name="墨迹 21"/>
            </p:nvPicPr>
            <p:blipFill>
              <a:blip r:embed="rId30"/>
            </p:blipFill>
            <p:spPr>
              <a:xfrm>
                <a:off x="10118090" y="3635375"/>
                <a:ext cx="620395" cy="5715"/>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23" name="墨迹 22"/>
              <p14:cNvContentPartPr/>
              <p14:nvPr/>
            </p14:nvContentPartPr>
            <p14:xfrm>
              <a:off x="10782300" y="4070985"/>
              <a:ext cx="288290" cy="5715"/>
            </p14:xfrm>
          </p:contentPart>
        </mc:Choice>
        <mc:Fallback xmlns="">
          <p:pic>
            <p:nvPicPr>
              <p:cNvPr id="23" name="墨迹 22"/>
            </p:nvPicPr>
            <p:blipFill>
              <a:blip r:embed="rId32"/>
            </p:blipFill>
            <p:spPr>
              <a:xfrm>
                <a:off x="10782300" y="4070985"/>
                <a:ext cx="288290" cy="5715"/>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24" name="墨迹 23"/>
              <p14:cNvContentPartPr/>
              <p14:nvPr/>
            </p14:nvContentPartPr>
            <p14:xfrm>
              <a:off x="3575685" y="3728085"/>
              <a:ext cx="190500" cy="5715"/>
            </p14:xfrm>
          </p:contentPart>
        </mc:Choice>
        <mc:Fallback xmlns="">
          <p:pic>
            <p:nvPicPr>
              <p:cNvPr id="24" name="墨迹 23"/>
            </p:nvPicPr>
            <p:blipFill>
              <a:blip r:embed="rId34"/>
            </p:blipFill>
            <p:spPr>
              <a:xfrm>
                <a:off x="3575685" y="3728085"/>
                <a:ext cx="190500" cy="5715"/>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25" name="墨迹 24"/>
              <p14:cNvContentPartPr/>
              <p14:nvPr/>
            </p14:nvContentPartPr>
            <p14:xfrm>
              <a:off x="4403090" y="3434080"/>
              <a:ext cx="321310" cy="288290"/>
            </p14:xfrm>
          </p:contentPart>
        </mc:Choice>
        <mc:Fallback xmlns="">
          <p:pic>
            <p:nvPicPr>
              <p:cNvPr id="25" name="墨迹 24"/>
            </p:nvPicPr>
            <p:blipFill>
              <a:blip r:embed="rId36"/>
            </p:blipFill>
            <p:spPr>
              <a:xfrm>
                <a:off x="4403090" y="3434080"/>
                <a:ext cx="321310" cy="288290"/>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26" name="墨迹 25"/>
              <p14:cNvContentPartPr/>
              <p14:nvPr/>
            </p14:nvContentPartPr>
            <p14:xfrm>
              <a:off x="2650490" y="3945890"/>
              <a:ext cx="38100" cy="360"/>
            </p14:xfrm>
          </p:contentPart>
        </mc:Choice>
        <mc:Fallback xmlns="">
          <p:pic>
            <p:nvPicPr>
              <p:cNvPr id="26" name="墨迹 25"/>
            </p:nvPicPr>
            <p:blipFill>
              <a:blip r:embed="rId38"/>
            </p:blipFill>
            <p:spPr>
              <a:xfrm>
                <a:off x="2650490" y="3945890"/>
                <a:ext cx="38100" cy="360"/>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7" name="墨迹 26"/>
              <p14:cNvContentPartPr/>
              <p14:nvPr/>
            </p14:nvContentPartPr>
            <p14:xfrm>
              <a:off x="3983990" y="3945890"/>
              <a:ext cx="707390" cy="5080"/>
            </p14:xfrm>
          </p:contentPart>
        </mc:Choice>
        <mc:Fallback xmlns="">
          <p:pic>
            <p:nvPicPr>
              <p:cNvPr id="27" name="墨迹 26"/>
            </p:nvPicPr>
            <p:blipFill>
              <a:blip r:embed="rId40"/>
            </p:blipFill>
            <p:spPr>
              <a:xfrm>
                <a:off x="3983990" y="3945890"/>
                <a:ext cx="707390" cy="5080"/>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8" name="墨迹 27"/>
              <p14:cNvContentPartPr/>
              <p14:nvPr/>
            </p14:nvContentPartPr>
            <p14:xfrm>
              <a:off x="4991100" y="3940175"/>
              <a:ext cx="353695" cy="10795"/>
            </p14:xfrm>
          </p:contentPart>
        </mc:Choice>
        <mc:Fallback xmlns="">
          <p:pic>
            <p:nvPicPr>
              <p:cNvPr id="28" name="墨迹 27"/>
            </p:nvPicPr>
            <p:blipFill>
              <a:blip r:embed="rId42"/>
            </p:blipFill>
            <p:spPr>
              <a:xfrm>
                <a:off x="4991100" y="3940175"/>
                <a:ext cx="353695" cy="10795"/>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29" name="墨迹 28"/>
              <p14:cNvContentPartPr/>
              <p14:nvPr/>
            </p14:nvContentPartPr>
            <p14:xfrm>
              <a:off x="2503170" y="3521075"/>
              <a:ext cx="294005" cy="147320"/>
            </p14:xfrm>
          </p:contentPart>
        </mc:Choice>
        <mc:Fallback xmlns="">
          <p:pic>
            <p:nvPicPr>
              <p:cNvPr id="29" name="墨迹 28"/>
            </p:nvPicPr>
            <p:blipFill>
              <a:blip r:embed="rId44"/>
            </p:blipFill>
            <p:spPr>
              <a:xfrm>
                <a:off x="2503170" y="3521075"/>
                <a:ext cx="294005" cy="147320"/>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30" name="墨迹 29"/>
              <p14:cNvContentPartPr/>
              <p14:nvPr/>
            </p14:nvContentPartPr>
            <p14:xfrm>
              <a:off x="4827270" y="4974590"/>
              <a:ext cx="952500" cy="38100"/>
            </p14:xfrm>
          </p:contentPart>
        </mc:Choice>
        <mc:Fallback xmlns="">
          <p:pic>
            <p:nvPicPr>
              <p:cNvPr id="30" name="墨迹 29"/>
            </p:nvPicPr>
            <p:blipFill>
              <a:blip r:embed="rId46"/>
            </p:blipFill>
            <p:spPr>
              <a:xfrm>
                <a:off x="4827270" y="4974590"/>
                <a:ext cx="952500" cy="38100"/>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31" name="墨迹 30"/>
              <p14:cNvContentPartPr/>
              <p14:nvPr/>
            </p14:nvContentPartPr>
            <p14:xfrm>
              <a:off x="4598670" y="5246370"/>
              <a:ext cx="685800" cy="43815"/>
            </p14:xfrm>
          </p:contentPart>
        </mc:Choice>
        <mc:Fallback xmlns="">
          <p:pic>
            <p:nvPicPr>
              <p:cNvPr id="31" name="墨迹 30"/>
            </p:nvPicPr>
            <p:blipFill>
              <a:blip r:embed="rId48"/>
            </p:blipFill>
            <p:spPr>
              <a:xfrm>
                <a:off x="4598670" y="5246370"/>
                <a:ext cx="685800" cy="43815"/>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32" name="墨迹 31"/>
              <p14:cNvContentPartPr/>
              <p14:nvPr/>
            </p14:nvContentPartPr>
            <p14:xfrm>
              <a:off x="2426970" y="3787775"/>
              <a:ext cx="348615" cy="174625"/>
            </p14:xfrm>
          </p:contentPart>
        </mc:Choice>
        <mc:Fallback xmlns="">
          <p:pic>
            <p:nvPicPr>
              <p:cNvPr id="32" name="墨迹 31"/>
            </p:nvPicPr>
            <p:blipFill>
              <a:blip r:embed="rId50"/>
            </p:blipFill>
            <p:spPr>
              <a:xfrm>
                <a:off x="2426970" y="3787775"/>
                <a:ext cx="348615" cy="174625"/>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33" name="墨迹 32"/>
              <p14:cNvContentPartPr/>
              <p14:nvPr/>
            </p14:nvContentPartPr>
            <p14:xfrm>
              <a:off x="2438400" y="3379470"/>
              <a:ext cx="375285" cy="278130"/>
            </p14:xfrm>
          </p:contentPart>
        </mc:Choice>
        <mc:Fallback xmlns="">
          <p:pic>
            <p:nvPicPr>
              <p:cNvPr id="33" name="墨迹 32"/>
            </p:nvPicPr>
            <p:blipFill>
              <a:blip r:embed="rId52"/>
            </p:blipFill>
            <p:spPr>
              <a:xfrm>
                <a:off x="2438400" y="3379470"/>
                <a:ext cx="375285" cy="278130"/>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34" name="墨迹 33"/>
              <p14:cNvContentPartPr/>
              <p14:nvPr/>
            </p14:nvContentPartPr>
            <p14:xfrm>
              <a:off x="2209800" y="3782695"/>
              <a:ext cx="326390" cy="157480"/>
            </p14:xfrm>
          </p:contentPart>
        </mc:Choice>
        <mc:Fallback xmlns="">
          <p:pic>
            <p:nvPicPr>
              <p:cNvPr id="34" name="墨迹 33"/>
            </p:nvPicPr>
            <p:blipFill>
              <a:blip r:embed="rId54"/>
            </p:blipFill>
            <p:spPr>
              <a:xfrm>
                <a:off x="2209800" y="3782695"/>
                <a:ext cx="326390" cy="157480"/>
              </a:xfrm>
              <a:prstGeom prst="rect"/>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sym typeface="+mn-ea"/>
              </a:rPr>
              <a:t>Example 1: </a:t>
            </a:r>
            <a:br>
              <a:rPr kumimoji="1" lang="en-US" altLang="zh-SG" dirty="0">
                <a:sym typeface="+mn-ea"/>
              </a:rPr>
            </a:br>
            <a:r>
              <a:rPr kumimoji="1" lang="en-US" altLang="zh-SG" dirty="0">
                <a:sym typeface="+mn-ea"/>
              </a:rPr>
              <a:t>Write and Read uint8 Data from Remote Host</a:t>
            </a:r>
          </a:p>
        </p:txBody>
      </p:sp>
      <p:sp>
        <p:nvSpPr>
          <p:cNvPr id="3" name="内容占位符 2"/>
          <p:cNvSpPr>
            <a:spLocks noGrp="1"/>
          </p:cNvSpPr>
          <p:nvPr>
            <p:ph sz="half" idx="1"/>
          </p:nvPr>
        </p:nvSpPr>
        <p:spPr>
          <a:xfrm>
            <a:off x="838200" y="1825625"/>
            <a:ext cx="9236710" cy="4531995"/>
          </a:xfrm>
        </p:spPr>
        <p:txBody>
          <a:bodyPr>
            <a:normAutofit/>
          </a:bodyPr>
          <a:lstStyle/>
          <a:p>
            <a:pPr marL="0" indent="0" algn="just">
              <a:buNone/>
            </a:pPr>
            <a:r>
              <a:rPr kumimoji="1" lang="en-US" altLang="zh-SG" sz="2400" dirty="0">
                <a:solidFill>
                  <a:schemeClr val="tx1"/>
                </a:solidFill>
                <a:ea typeface="Arial Unicode MS" panose="020B0604020202020204" charset="-122"/>
                <a:cs typeface="+mn-lt"/>
              </a:rPr>
              <a:t>2. </a:t>
            </a:r>
            <a:r>
              <a:rPr kumimoji="1" lang="en-US" altLang="zh-SG" sz="2400" dirty="0">
                <a:ea typeface="Arial Unicode MS" panose="020B0604020202020204" charset="-122"/>
                <a:cs typeface="+mn-lt"/>
              </a:rPr>
              <a:t>The </a:t>
            </a:r>
            <a:r>
              <a:rPr kumimoji="1" lang="en-US" altLang="zh-SG" sz="2400" dirty="0">
                <a:solidFill>
                  <a:srgbClr val="0000FF"/>
                </a:solidFill>
                <a:ea typeface="Arial Unicode MS" panose="020B0604020202020204" charset="-122"/>
                <a:cs typeface="+mn-lt"/>
              </a:rPr>
              <a:t>write</a:t>
            </a:r>
            <a:r>
              <a:rPr kumimoji="1" lang="en-US" altLang="zh-SG" sz="2400" dirty="0">
                <a:ea typeface="Arial Unicode MS" panose="020B0604020202020204" charset="-122"/>
                <a:cs typeface="+mn-lt"/>
              </a:rPr>
              <a:t> function synchronously writes data to the remote host connected to t. First specify the data and then write the data. Assign 10 bytes of uint8 data to the variable data:</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46</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3629025" y="2927985"/>
            <a:ext cx="4573270" cy="3881755"/>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3651885" y="2976880"/>
              <a:ext cx="1360805" cy="239395"/>
            </p14:xfrm>
          </p:contentPart>
        </mc:Choice>
        <mc:Fallback xmlns="">
          <p:pic>
            <p:nvPicPr>
              <p:cNvPr id="9" name="墨迹 8"/>
            </p:nvPicPr>
            <p:blipFill>
              <a:blip r:embed="rId5"/>
            </p:blipFill>
            <p:spPr>
              <a:xfrm>
                <a:off x="3651885" y="2976880"/>
                <a:ext cx="1360805" cy="23939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3863975" y="3886200"/>
              <a:ext cx="3303905" cy="64770"/>
            </p14:xfrm>
          </p:contentPart>
        </mc:Choice>
        <mc:Fallback xmlns="">
          <p:pic>
            <p:nvPicPr>
              <p:cNvPr id="10" name="墨迹 9"/>
            </p:nvPicPr>
            <p:blipFill>
              <a:blip r:embed="rId7"/>
            </p:blipFill>
            <p:spPr>
              <a:xfrm>
                <a:off x="3863975" y="3886200"/>
                <a:ext cx="3303905" cy="6477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3357880" y="4331970"/>
              <a:ext cx="1447800" cy="278130"/>
            </p14:xfrm>
          </p:contentPart>
        </mc:Choice>
        <mc:Fallback xmlns="">
          <p:pic>
            <p:nvPicPr>
              <p:cNvPr id="11" name="墨迹 10"/>
            </p:nvPicPr>
            <p:blipFill>
              <a:blip r:embed="rId9"/>
            </p:blipFill>
            <p:spPr>
              <a:xfrm>
                <a:off x="3357880" y="4331970"/>
                <a:ext cx="1447800" cy="27813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3733800" y="5812790"/>
              <a:ext cx="500380" cy="27305"/>
            </p14:xfrm>
          </p:contentPart>
        </mc:Choice>
        <mc:Fallback xmlns="">
          <p:pic>
            <p:nvPicPr>
              <p:cNvPr id="12" name="墨迹 11"/>
            </p:nvPicPr>
            <p:blipFill>
              <a:blip r:embed="rId11"/>
            </p:blipFill>
            <p:spPr>
              <a:xfrm>
                <a:off x="3733800" y="5812790"/>
                <a:ext cx="500380" cy="2730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3" name="墨迹 12"/>
              <p14:cNvContentPartPr/>
              <p14:nvPr/>
            </p14:nvContentPartPr>
            <p14:xfrm>
              <a:off x="3608070" y="5306695"/>
              <a:ext cx="1497330" cy="163195"/>
            </p14:xfrm>
          </p:contentPart>
        </mc:Choice>
        <mc:Fallback xmlns="">
          <p:pic>
            <p:nvPicPr>
              <p:cNvPr id="13" name="墨迹 12"/>
            </p:nvPicPr>
            <p:blipFill>
              <a:blip r:embed="rId13"/>
            </p:blipFill>
            <p:spPr>
              <a:xfrm>
                <a:off x="3608070" y="5306695"/>
                <a:ext cx="1497330" cy="163195"/>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4" name="墨迹 13"/>
              <p14:cNvContentPartPr/>
              <p14:nvPr/>
            </p14:nvContentPartPr>
            <p14:xfrm>
              <a:off x="3760470" y="5801995"/>
              <a:ext cx="854710" cy="15875"/>
            </p14:xfrm>
          </p:contentPart>
        </mc:Choice>
        <mc:Fallback xmlns="">
          <p:pic>
            <p:nvPicPr>
              <p:cNvPr id="14" name="墨迹 13"/>
            </p:nvPicPr>
            <p:blipFill>
              <a:blip r:embed="rId15"/>
            </p:blipFill>
            <p:spPr>
              <a:xfrm>
                <a:off x="3760470" y="5801995"/>
                <a:ext cx="854710" cy="1587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p14:cNvContentPartPr/>
              <p14:nvPr/>
            </p14:nvContentPartPr>
            <p14:xfrm>
              <a:off x="4098290" y="5622290"/>
              <a:ext cx="125095" cy="135890"/>
            </p14:xfrm>
          </p:contentPart>
        </mc:Choice>
        <mc:Fallback xmlns="">
          <p:pic>
            <p:nvPicPr>
              <p:cNvPr id="15" name="墨迹 14"/>
            </p:nvPicPr>
            <p:blipFill>
              <a:blip r:embed="rId17"/>
            </p:blipFill>
            <p:spPr>
              <a:xfrm>
                <a:off x="4098290" y="5622290"/>
                <a:ext cx="125095" cy="13589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6" name="墨迹 15"/>
              <p14:cNvContentPartPr/>
              <p14:nvPr/>
            </p14:nvContentPartPr>
            <p14:xfrm>
              <a:off x="6623685" y="6106795"/>
              <a:ext cx="1415415" cy="27305"/>
            </p14:xfrm>
          </p:contentPart>
        </mc:Choice>
        <mc:Fallback xmlns="">
          <p:pic>
            <p:nvPicPr>
              <p:cNvPr id="16" name="墨迹 15"/>
            </p:nvPicPr>
            <p:blipFill>
              <a:blip r:embed="rId19"/>
            </p:blipFill>
            <p:spPr>
              <a:xfrm>
                <a:off x="6623685" y="6106795"/>
                <a:ext cx="1415415" cy="27305"/>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7" name="墨迹 16"/>
              <p14:cNvContentPartPr/>
              <p14:nvPr/>
            </p14:nvContentPartPr>
            <p14:xfrm>
              <a:off x="3749675" y="6443980"/>
              <a:ext cx="1447800" cy="43815"/>
            </p14:xfrm>
          </p:contentPart>
        </mc:Choice>
        <mc:Fallback xmlns="">
          <p:pic>
            <p:nvPicPr>
              <p:cNvPr id="17" name="墨迹 16"/>
            </p:nvPicPr>
            <p:blipFill>
              <a:blip r:embed="rId21"/>
            </p:blipFill>
            <p:spPr>
              <a:xfrm>
                <a:off x="3749675" y="6443980"/>
                <a:ext cx="1447800" cy="43815"/>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8" name="墨迹 17"/>
              <p14:cNvContentPartPr/>
              <p14:nvPr/>
            </p14:nvContentPartPr>
            <p14:xfrm>
              <a:off x="3679190" y="6765290"/>
              <a:ext cx="626110" cy="5080"/>
            </p14:xfrm>
          </p:contentPart>
        </mc:Choice>
        <mc:Fallback xmlns="">
          <p:pic>
            <p:nvPicPr>
              <p:cNvPr id="18" name="墨迹 17"/>
            </p:nvPicPr>
            <p:blipFill>
              <a:blip r:embed="rId23"/>
            </p:blipFill>
            <p:spPr>
              <a:xfrm>
                <a:off x="3679190" y="6765290"/>
                <a:ext cx="626110" cy="508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9" name="墨迹 18"/>
              <p14:cNvContentPartPr/>
              <p14:nvPr/>
            </p14:nvContentPartPr>
            <p14:xfrm>
              <a:off x="3429000" y="5600700"/>
              <a:ext cx="407670" cy="157480"/>
            </p14:xfrm>
          </p:contentPart>
        </mc:Choice>
        <mc:Fallback xmlns="">
          <p:pic>
            <p:nvPicPr>
              <p:cNvPr id="19" name="墨迹 18"/>
            </p:nvPicPr>
            <p:blipFill>
              <a:blip r:embed="rId25"/>
            </p:blipFill>
            <p:spPr>
              <a:xfrm>
                <a:off x="3429000" y="5600700"/>
                <a:ext cx="407670" cy="157480"/>
              </a:xfrm>
              <a:prstGeom prst="rect"/>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sym typeface="+mn-ea"/>
              </a:rPr>
              <a:t>Example 1: </a:t>
            </a:r>
            <a:br>
              <a:rPr kumimoji="1" lang="en-US" altLang="zh-SG" dirty="0">
                <a:sym typeface="+mn-ea"/>
              </a:rPr>
            </a:br>
            <a:r>
              <a:rPr kumimoji="1" lang="en-US" altLang="zh-SG" dirty="0">
                <a:sym typeface="+mn-ea"/>
              </a:rPr>
              <a:t>Write and Read uint8 Data from Remote Host</a:t>
            </a:r>
          </a:p>
        </p:txBody>
      </p:sp>
      <p:sp>
        <p:nvSpPr>
          <p:cNvPr id="3" name="内容占位符 2"/>
          <p:cNvSpPr>
            <a:spLocks noGrp="1"/>
          </p:cNvSpPr>
          <p:nvPr>
            <p:ph sz="half" idx="1"/>
          </p:nvPr>
        </p:nvSpPr>
        <p:spPr>
          <a:xfrm>
            <a:off x="838200" y="1825625"/>
            <a:ext cx="9638030" cy="4531995"/>
          </a:xfrm>
        </p:spPr>
        <p:txBody>
          <a:bodyPr>
            <a:normAutofit/>
          </a:bodyPr>
          <a:lstStyle/>
          <a:p>
            <a:pPr marL="0" indent="0" algn="just">
              <a:buNone/>
            </a:pPr>
            <a:r>
              <a:rPr kumimoji="1" lang="en-US" altLang="zh-SG" sz="2400" dirty="0">
                <a:solidFill>
                  <a:schemeClr val="tx1"/>
                </a:solidFill>
                <a:ea typeface="Arial Unicode MS" panose="020B0604020202020204" charset="-122"/>
                <a:cs typeface="+mn-lt"/>
              </a:rPr>
              <a:t>3. </a:t>
            </a:r>
            <a:r>
              <a:rPr kumimoji="1" lang="en-US" altLang="zh-SG" sz="2400" dirty="0">
                <a:ea typeface="Arial Unicode MS" panose="020B0604020202020204" charset="-122"/>
                <a:cs typeface="+mn-lt"/>
              </a:rPr>
              <a:t>Since the client is connected to an echo server, the data you write to the server is returned to the client. </a:t>
            </a:r>
            <a:r>
              <a:rPr kumimoji="1" lang="en-US" altLang="zh-SG" sz="2400" dirty="0">
                <a:solidFill>
                  <a:srgbClr val="0000FF"/>
                </a:solidFill>
                <a:ea typeface="Arial Unicode MS" panose="020B0604020202020204" charset="-122"/>
                <a:cs typeface="+mn-lt"/>
              </a:rPr>
              <a:t>Read</a:t>
            </a:r>
            <a:r>
              <a:rPr kumimoji="1" lang="en-US" altLang="zh-SG" sz="2400" dirty="0">
                <a:ea typeface="Arial Unicode MS" panose="020B0604020202020204" charset="-122"/>
                <a:cs typeface="+mn-lt"/>
              </a:rPr>
              <a:t> all the bytes of data available.</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47</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2580005" y="2905125"/>
            <a:ext cx="6748780" cy="328295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2737485" y="3287395"/>
              <a:ext cx="713105" cy="15875"/>
            </p14:xfrm>
          </p:contentPart>
        </mc:Choice>
        <mc:Fallback xmlns="">
          <p:pic>
            <p:nvPicPr>
              <p:cNvPr id="9" name="墨迹 8"/>
            </p:nvPicPr>
            <p:blipFill>
              <a:blip r:embed="rId5"/>
            </p:blipFill>
            <p:spPr>
              <a:xfrm>
                <a:off x="2737485" y="3287395"/>
                <a:ext cx="713105" cy="1587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2938780" y="4174490"/>
              <a:ext cx="4740910" cy="43180"/>
            </p14:xfrm>
          </p:contentPart>
        </mc:Choice>
        <mc:Fallback xmlns="">
          <p:pic>
            <p:nvPicPr>
              <p:cNvPr id="10" name="墨迹 9"/>
            </p:nvPicPr>
            <p:blipFill>
              <a:blip r:embed="rId7"/>
            </p:blipFill>
            <p:spPr>
              <a:xfrm>
                <a:off x="2938780" y="4174490"/>
                <a:ext cx="4740910" cy="4318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2628900" y="5627370"/>
              <a:ext cx="848995" cy="223520"/>
            </p14:xfrm>
          </p:contentPart>
        </mc:Choice>
        <mc:Fallback xmlns="">
          <p:pic>
            <p:nvPicPr>
              <p:cNvPr id="11" name="墨迹 10"/>
            </p:nvPicPr>
            <p:blipFill>
              <a:blip r:embed="rId9"/>
            </p:blipFill>
            <p:spPr>
              <a:xfrm>
                <a:off x="2628900" y="5627370"/>
                <a:ext cx="848995" cy="22352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3390900" y="5627370"/>
              <a:ext cx="331470" cy="130810"/>
            </p14:xfrm>
          </p:contentPart>
        </mc:Choice>
        <mc:Fallback xmlns="">
          <p:pic>
            <p:nvPicPr>
              <p:cNvPr id="12" name="墨迹 11"/>
            </p:nvPicPr>
            <p:blipFill>
              <a:blip r:embed="rId11"/>
            </p:blipFill>
            <p:spPr>
              <a:xfrm>
                <a:off x="3390900" y="5627370"/>
                <a:ext cx="331470" cy="13081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3" name="墨迹 12"/>
              <p14:cNvContentPartPr/>
              <p14:nvPr/>
            </p14:nvContentPartPr>
            <p14:xfrm>
              <a:off x="3706495" y="5573395"/>
              <a:ext cx="173990" cy="76200"/>
            </p14:xfrm>
          </p:contentPart>
        </mc:Choice>
        <mc:Fallback xmlns="">
          <p:pic>
            <p:nvPicPr>
              <p:cNvPr id="13" name="墨迹 12"/>
            </p:nvPicPr>
            <p:blipFill>
              <a:blip r:embed="rId13"/>
            </p:blipFill>
            <p:spPr>
              <a:xfrm>
                <a:off x="3706495" y="5573395"/>
                <a:ext cx="173990" cy="7620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4" name="墨迹 13"/>
              <p14:cNvContentPartPr/>
              <p14:nvPr/>
            </p14:nvContentPartPr>
            <p14:xfrm>
              <a:off x="2840990" y="6030595"/>
              <a:ext cx="1327785" cy="21590"/>
            </p14:xfrm>
          </p:contentPart>
        </mc:Choice>
        <mc:Fallback xmlns="">
          <p:pic>
            <p:nvPicPr>
              <p:cNvPr id="14" name="墨迹 13"/>
            </p:nvPicPr>
            <p:blipFill>
              <a:blip r:embed="rId15"/>
            </p:blipFill>
            <p:spPr>
              <a:xfrm>
                <a:off x="2840990" y="6030595"/>
                <a:ext cx="1327785" cy="2159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p14:cNvContentPartPr/>
              <p14:nvPr/>
            </p14:nvContentPartPr>
            <p14:xfrm>
              <a:off x="2459990" y="3063875"/>
              <a:ext cx="332105" cy="163195"/>
            </p14:xfrm>
          </p:contentPart>
        </mc:Choice>
        <mc:Fallback xmlns="">
          <p:pic>
            <p:nvPicPr>
              <p:cNvPr id="15" name="墨迹 14"/>
            </p:nvPicPr>
            <p:blipFill>
              <a:blip r:embed="rId17"/>
            </p:blipFill>
            <p:spPr>
              <a:xfrm>
                <a:off x="2459990" y="3063875"/>
                <a:ext cx="332105" cy="163195"/>
              </a:xfrm>
              <a:prstGeom prst="rect"/>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sym typeface="+mn-ea"/>
              </a:rPr>
              <a:t>Example 1: </a:t>
            </a:r>
            <a:br>
              <a:rPr kumimoji="1" lang="en-US" altLang="zh-SG" dirty="0">
                <a:sym typeface="+mn-ea"/>
              </a:rPr>
            </a:br>
            <a:r>
              <a:rPr kumimoji="1" lang="en-US" altLang="zh-SG" dirty="0">
                <a:sym typeface="+mn-ea"/>
              </a:rPr>
              <a:t>Write and Read uint8 Data from Remote Host</a:t>
            </a:r>
          </a:p>
        </p:txBody>
      </p:sp>
      <p:sp>
        <p:nvSpPr>
          <p:cNvPr id="3" name="内容占位符 2"/>
          <p:cNvSpPr>
            <a:spLocks noGrp="1"/>
          </p:cNvSpPr>
          <p:nvPr>
            <p:ph sz="half" idx="1"/>
          </p:nvPr>
        </p:nvSpPr>
        <p:spPr>
          <a:xfrm>
            <a:off x="838200" y="1825625"/>
            <a:ext cx="9638030" cy="4531995"/>
          </a:xfrm>
        </p:spPr>
        <p:txBody>
          <a:bodyPr>
            <a:normAutofit/>
          </a:bodyPr>
          <a:lstStyle/>
          <a:p>
            <a:pPr marL="0" indent="0" algn="just">
              <a:buNone/>
            </a:pPr>
            <a:r>
              <a:rPr kumimoji="1" lang="en-US" altLang="zh-SG" b="1" dirty="0">
                <a:solidFill>
                  <a:schemeClr val="accent1"/>
                </a:solidFill>
                <a:effectLst>
                  <a:outerShdw blurRad="38100" dist="25400" dir="5400000" algn="ctr" rotWithShape="0">
                    <a:srgbClr val="6E747A">
                      <a:alpha val="43000"/>
                      <a:alpha val="43000"/>
                    </a:srgbClr>
                  </a:outerShdw>
                </a:effectLst>
                <a:ea typeface="雅痞-简" panose="020F0603040207020204" charset="-122"/>
                <a:cs typeface="+mn-lt"/>
              </a:rPr>
              <a:t>Try it on your computer </a:t>
            </a:r>
          </a:p>
          <a:p>
            <a:pPr marL="0" indent="0" algn="just">
              <a:buNone/>
            </a:pPr>
            <a:r>
              <a:rPr kumimoji="1" lang="en-US" altLang="zh-SG" b="1" dirty="0">
                <a:solidFill>
                  <a:schemeClr val="accent1"/>
                </a:solidFill>
                <a:effectLst>
                  <a:outerShdw blurRad="38100" dist="25400" dir="5400000" algn="ctr" rotWithShape="0">
                    <a:srgbClr val="6E747A">
                      <a:alpha val="43000"/>
                      <a:alpha val="43000"/>
                    </a:srgbClr>
                  </a:outerShdw>
                </a:effectLst>
                <a:ea typeface="雅痞-简" panose="020F0603040207020204" charset="-122"/>
                <a:cs typeface="+mn-lt"/>
              </a:rPr>
              <a:t>               and see what happens !?</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48</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sym typeface="+mn-ea"/>
              </a:rPr>
              <a:t>Example 2: </a:t>
            </a:r>
            <a:br>
              <a:rPr kumimoji="1" lang="en-US" altLang="zh-SG" dirty="0">
                <a:sym typeface="+mn-ea"/>
              </a:rPr>
            </a:br>
            <a:r>
              <a:rPr kumimoji="1" lang="en-US" altLang="zh-SG" dirty="0">
                <a:sym typeface="+mn-ea"/>
              </a:rPr>
              <a:t>Acquire data from remote server</a:t>
            </a:r>
          </a:p>
        </p:txBody>
      </p:sp>
      <p:sp>
        <p:nvSpPr>
          <p:cNvPr id="3" name="内容占位符 2"/>
          <p:cNvSpPr>
            <a:spLocks noGrp="1"/>
          </p:cNvSpPr>
          <p:nvPr>
            <p:ph sz="half" idx="1"/>
          </p:nvPr>
        </p:nvSpPr>
        <p:spPr>
          <a:xfrm>
            <a:off x="838200" y="1825625"/>
            <a:ext cx="8151495" cy="4531995"/>
          </a:xfrm>
        </p:spPr>
        <p:txBody>
          <a:bodyPr>
            <a:normAutofit/>
          </a:bodyPr>
          <a:lstStyle/>
          <a:p>
            <a:pPr marL="0" indent="0" algn="just">
              <a:buNone/>
            </a:pPr>
            <a:r>
              <a:rPr kumimoji="1" lang="en-US" altLang="zh-SG" b="1" dirty="0">
                <a:solidFill>
                  <a:schemeClr val="tx1"/>
                </a:solidFill>
                <a:ea typeface="Arial Unicode MS" panose="020B0604020202020204" charset="-122"/>
                <a:cs typeface="+mn-lt"/>
              </a:rPr>
              <a:t>Note: </a:t>
            </a:r>
          </a:p>
          <a:p>
            <a:pPr algn="just">
              <a:buClrTx/>
              <a:buSzTx/>
            </a:pPr>
            <a:r>
              <a:rPr kumimoji="1" lang="en-US" altLang="zh-SG" sz="2400" dirty="0">
                <a:solidFill>
                  <a:schemeClr val="tx1"/>
                </a:solidFill>
                <a:ea typeface="Arial Unicode MS" panose="020B0604020202020204" charset="-122"/>
                <a:cs typeface="+mn-lt"/>
              </a:rPr>
              <a:t>One of the primary uses of TCP/IP communication is to acquire data from a server. This example shows how to acquire and plot data from a remote server.</a:t>
            </a:r>
          </a:p>
          <a:p>
            <a:pPr marL="0" algn="just">
              <a:buClrTx/>
              <a:buSzTx/>
              <a:buNone/>
            </a:pPr>
            <a:r>
              <a:rPr kumimoji="1" lang="en-US" altLang="zh-SG" sz="2800" b="1" dirty="0">
                <a:ea typeface="Arial Unicode MS" panose="020B0604020202020204" charset="-122"/>
                <a:cs typeface="+mn-lt"/>
                <a:sym typeface="+mn-ea"/>
              </a:rPr>
              <a:t>Procedure: </a:t>
            </a:r>
            <a:endParaRPr kumimoji="1" lang="en-US" altLang="zh-SG" sz="2800" b="1" dirty="0">
              <a:solidFill>
                <a:schemeClr val="tx1"/>
              </a:solidFill>
              <a:ea typeface="Arial Unicode MS" panose="020B0604020202020204" charset="-122"/>
              <a:cs typeface="+mn-lt"/>
            </a:endParaRPr>
          </a:p>
          <a:p>
            <a:pPr algn="just">
              <a:buClrTx/>
              <a:buSzTx/>
            </a:pPr>
            <a:r>
              <a:rPr kumimoji="1" lang="en-US" altLang="zh-SG" sz="2400" dirty="0">
                <a:solidFill>
                  <a:schemeClr val="tx1"/>
                </a:solidFill>
                <a:ea typeface="Arial Unicode MS" panose="020B0604020202020204" charset="-122"/>
                <a:cs typeface="+mn-lt"/>
              </a:rPr>
              <a:t>Step 1: Create the tcpclient object using the address (e.g., mathworks) and port.</a:t>
            </a:r>
          </a:p>
          <a:p>
            <a:pPr lvl="1" algn="just">
              <a:buClrTx/>
              <a:buSzTx/>
            </a:pPr>
            <a:r>
              <a:rPr kumimoji="1" lang="en-US" altLang="zh-SG" sz="1800" dirty="0">
                <a:solidFill>
                  <a:schemeClr val="tx1"/>
                </a:solidFill>
                <a:ea typeface="Arial Unicode MS" panose="020B0604020202020204" charset="-122"/>
                <a:cs typeface="+mn-lt"/>
              </a:rPr>
              <a:t>Set “Timeout” field to guarantee the read() function</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49</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7081520" y="4588510"/>
            <a:ext cx="3688715" cy="176784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p14:cNvContentPartPr/>
              <p14:nvPr/>
            </p14:nvContentPartPr>
            <p14:xfrm>
              <a:off x="2231390" y="4212590"/>
              <a:ext cx="10795" cy="360"/>
            </p14:xfrm>
          </p:contentPart>
        </mc:Choice>
        <mc:Fallback xmlns="">
          <p:pic>
            <p:nvPicPr>
              <p:cNvPr id="5" name="墨迹 4"/>
            </p:nvPicPr>
            <p:blipFill>
              <a:blip r:embed="rId5"/>
            </p:blipFill>
            <p:spPr>
              <a:xfrm>
                <a:off x="2231390" y="4212590"/>
                <a:ext cx="10795" cy="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2324100" y="4310380"/>
              <a:ext cx="2807970" cy="21590"/>
            </p14:xfrm>
          </p:contentPart>
        </mc:Choice>
        <mc:Fallback xmlns="">
          <p:pic>
            <p:nvPicPr>
              <p:cNvPr id="9" name="墨迹 8"/>
            </p:nvPicPr>
            <p:blipFill>
              <a:blip r:embed="rId7"/>
            </p:blipFill>
            <p:spPr>
              <a:xfrm>
                <a:off x="2324100" y="4310380"/>
                <a:ext cx="2807970" cy="2159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7358380" y="4822190"/>
              <a:ext cx="3570605" cy="65405"/>
            </p14:xfrm>
          </p:contentPart>
        </mc:Choice>
        <mc:Fallback xmlns="">
          <p:pic>
            <p:nvPicPr>
              <p:cNvPr id="10" name="墨迹 9"/>
            </p:nvPicPr>
            <p:blipFill>
              <a:blip r:embed="rId9"/>
            </p:blipFill>
            <p:spPr>
              <a:xfrm>
                <a:off x="7358380" y="4822190"/>
                <a:ext cx="3570605" cy="6540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8180070" y="4500880"/>
              <a:ext cx="1437005" cy="326390"/>
            </p14:xfrm>
          </p:contentPart>
        </mc:Choice>
        <mc:Fallback xmlns="">
          <p:pic>
            <p:nvPicPr>
              <p:cNvPr id="11" name="墨迹 10"/>
            </p:nvPicPr>
            <p:blipFill>
              <a:blip r:embed="rId11"/>
            </p:blipFill>
            <p:spPr>
              <a:xfrm>
                <a:off x="8180070" y="4500880"/>
                <a:ext cx="1437005" cy="32639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9617075" y="4784090"/>
              <a:ext cx="163195" cy="5080"/>
            </p14:xfrm>
          </p:contentPart>
        </mc:Choice>
        <mc:Fallback xmlns="">
          <p:pic>
            <p:nvPicPr>
              <p:cNvPr id="12" name="墨迹 11"/>
            </p:nvPicPr>
            <p:blipFill>
              <a:blip r:embed="rId13"/>
            </p:blipFill>
            <p:spPr>
              <a:xfrm>
                <a:off x="9617075" y="4784090"/>
                <a:ext cx="163195" cy="50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9949180" y="4751070"/>
              <a:ext cx="696595" cy="22225"/>
            </p14:xfrm>
          </p:contentPart>
        </mc:Choice>
        <mc:Fallback xmlns="">
          <p:pic>
            <p:nvPicPr>
              <p:cNvPr id="13" name="墨迹 12"/>
            </p:nvPicPr>
            <p:blipFill>
              <a:blip r:embed="rId15"/>
            </p:blipFill>
            <p:spPr>
              <a:xfrm>
                <a:off x="9949180" y="4751070"/>
                <a:ext cx="696595" cy="2222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p14:cNvContentPartPr/>
              <p14:nvPr/>
            </p14:nvContentPartPr>
            <p14:xfrm>
              <a:off x="10412095" y="4419600"/>
              <a:ext cx="587375" cy="506095"/>
            </p14:xfrm>
          </p:contentPart>
        </mc:Choice>
        <mc:Fallback xmlns="">
          <p:pic>
            <p:nvPicPr>
              <p:cNvPr id="14" name="墨迹 13"/>
            </p:nvPicPr>
            <p:blipFill>
              <a:blip r:embed="rId17"/>
            </p:blipFill>
            <p:spPr>
              <a:xfrm>
                <a:off x="10412095" y="4419600"/>
                <a:ext cx="587375" cy="506095"/>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What are we interested in?</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dirty="0">
                <a:ea typeface="雅痞-简" panose="020F0603040207020204" charset="-122"/>
                <a:cs typeface="+mn-lt"/>
              </a:rPr>
              <a:t>Matlab is too broad for our purposes in this </a:t>
            </a:r>
            <a:r>
              <a:rPr kumimoji="1" lang="en-US" altLang="zh-SG" dirty="0">
                <a:ea typeface="雅痞-简" panose="020F0603040207020204" charset="-122"/>
                <a:cs typeface="+mn-lt"/>
                <a:sym typeface="+mn-ea"/>
              </a:rPr>
              <a:t>course</a:t>
            </a:r>
            <a:endParaRPr kumimoji="1" lang="en-US" altLang="zh-SG" dirty="0">
              <a:ea typeface="雅痞-简" panose="020F0603040207020204" charset="-122"/>
              <a:cs typeface="+mn-lt"/>
            </a:endParaRPr>
          </a:p>
          <a:p>
            <a:pPr algn="just"/>
            <a:r>
              <a:rPr kumimoji="1" lang="en-US" altLang="zh-SG" dirty="0">
                <a:ea typeface="雅痞-简" panose="020F0603040207020204" charset="-122"/>
                <a:cs typeface="+mn-lt"/>
              </a:rPr>
              <a:t>The features we are going to require is</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5</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2193290" y="3138805"/>
            <a:ext cx="5642610" cy="2540635"/>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3891280" y="4070985"/>
              <a:ext cx="1050290" cy="451485"/>
            </p14:xfrm>
          </p:contentPart>
        </mc:Choice>
        <mc:Fallback xmlns="">
          <p:pic>
            <p:nvPicPr>
              <p:cNvPr id="9" name="墨迹 8"/>
            </p:nvPicPr>
            <p:blipFill>
              <a:blip r:embed="rId5"/>
            </p:blipFill>
            <p:spPr>
              <a:xfrm>
                <a:off x="3891280" y="4070985"/>
                <a:ext cx="1050290" cy="45148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3940175" y="5078095"/>
              <a:ext cx="708025" cy="10795"/>
            </p14:xfrm>
          </p:contentPart>
        </mc:Choice>
        <mc:Fallback xmlns="">
          <p:pic>
            <p:nvPicPr>
              <p:cNvPr id="10" name="墨迹 9"/>
            </p:nvPicPr>
            <p:blipFill>
              <a:blip r:embed="rId7"/>
            </p:blipFill>
            <p:spPr>
              <a:xfrm>
                <a:off x="3940175" y="5078095"/>
                <a:ext cx="708025" cy="10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5219700" y="4011295"/>
              <a:ext cx="1148080" cy="506095"/>
            </p14:xfrm>
          </p:contentPart>
        </mc:Choice>
        <mc:Fallback xmlns="">
          <p:pic>
            <p:nvPicPr>
              <p:cNvPr id="11" name="墨迹 10"/>
            </p:nvPicPr>
            <p:blipFill>
              <a:blip r:embed="rId9"/>
            </p:blipFill>
            <p:spPr>
              <a:xfrm>
                <a:off x="5219700" y="4011295"/>
                <a:ext cx="1148080" cy="50609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6640195" y="4070985"/>
              <a:ext cx="1344295" cy="375285"/>
            </p14:xfrm>
          </p:contentPart>
        </mc:Choice>
        <mc:Fallback xmlns="">
          <p:pic>
            <p:nvPicPr>
              <p:cNvPr id="12" name="墨迹 11"/>
            </p:nvPicPr>
            <p:blipFill>
              <a:blip r:embed="rId11"/>
            </p:blipFill>
            <p:spPr>
              <a:xfrm>
                <a:off x="6640195" y="4070985"/>
                <a:ext cx="1344295" cy="375285"/>
              </a:xfrm>
              <a:prstGeom prst="rect"/>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ormAutofit fontScale="90000"/>
          </a:bodyPr>
          <a:lstStyle/>
          <a:p>
            <a:r>
              <a:rPr kumimoji="1" lang="en-US" altLang="zh-SG" dirty="0">
                <a:sym typeface="+mn-ea"/>
              </a:rPr>
              <a:t>Example 2: </a:t>
            </a:r>
            <a:br>
              <a:rPr kumimoji="1" lang="en-US" altLang="zh-SG" dirty="0">
                <a:sym typeface="+mn-ea"/>
              </a:rPr>
            </a:br>
            <a:r>
              <a:rPr kumimoji="1" lang="en-US" altLang="zh-SG" dirty="0">
                <a:sym typeface="+mn-ea"/>
              </a:rPr>
              <a:t>Acquire data from remote server</a:t>
            </a:r>
          </a:p>
        </p:txBody>
      </p:sp>
      <p:sp>
        <p:nvSpPr>
          <p:cNvPr id="3" name="内容占位符 2"/>
          <p:cNvSpPr>
            <a:spLocks noGrp="1"/>
          </p:cNvSpPr>
          <p:nvPr>
            <p:ph sz="half" idx="1"/>
          </p:nvPr>
        </p:nvSpPr>
        <p:spPr>
          <a:xfrm>
            <a:off x="838200" y="1825625"/>
            <a:ext cx="7404735" cy="4531995"/>
          </a:xfrm>
        </p:spPr>
        <p:txBody>
          <a:bodyPr>
            <a:normAutofit/>
          </a:bodyPr>
          <a:lstStyle/>
          <a:p>
            <a:pPr marL="0" algn="just">
              <a:buClrTx/>
              <a:buSzTx/>
              <a:buNone/>
            </a:pPr>
            <a:r>
              <a:rPr kumimoji="1" lang="en-US" altLang="zh-SG" sz="2800" b="1" dirty="0">
                <a:ea typeface="Arial Unicode MS" panose="020B0604020202020204" charset="-122"/>
                <a:cs typeface="+mn-lt"/>
                <a:sym typeface="+mn-ea"/>
              </a:rPr>
              <a:t>Procedure</a:t>
            </a:r>
            <a:r>
              <a:rPr kumimoji="1" lang="en-US" altLang="zh-SG" sz="2800" dirty="0">
                <a:ea typeface="Arial Unicode MS" panose="020B0604020202020204" charset="-122"/>
                <a:cs typeface="+mn-lt"/>
                <a:sym typeface="+mn-ea"/>
              </a:rPr>
              <a:t>: </a:t>
            </a:r>
            <a:endParaRPr kumimoji="1" lang="en-US" altLang="zh-SG" sz="2800" dirty="0">
              <a:solidFill>
                <a:schemeClr val="tx1"/>
              </a:solidFill>
              <a:ea typeface="Arial Unicode MS" panose="020B0604020202020204" charset="-122"/>
              <a:cs typeface="+mn-lt"/>
            </a:endParaRPr>
          </a:p>
          <a:p>
            <a:pPr algn="just">
              <a:buClrTx/>
              <a:buSzTx/>
            </a:pPr>
            <a:r>
              <a:rPr kumimoji="1" lang="en-US" altLang="zh-SG" sz="2400" dirty="0">
                <a:solidFill>
                  <a:schemeClr val="tx1"/>
                </a:solidFill>
                <a:ea typeface="Arial Unicode MS" panose="020B0604020202020204" charset="-122"/>
                <a:cs typeface="+mn-lt"/>
              </a:rPr>
              <a:t>Step 2: Acquire data using the read function. Specify the number of bytes to read as 10, and the data type as double.</a:t>
            </a:r>
          </a:p>
          <a:p>
            <a:pPr marL="0" indent="0" algn="just">
              <a:buClrTx/>
              <a:buSzTx/>
              <a:buNone/>
            </a:pPr>
            <a:r>
              <a:rPr kumimoji="1" lang="en-US" altLang="zh-SG" sz="2000" dirty="0">
                <a:solidFill>
                  <a:schemeClr val="tx1"/>
                </a:solidFill>
                <a:ea typeface="Arial Unicode MS" panose="020B0604020202020204" charset="-122"/>
                <a:cs typeface="+mn-lt"/>
              </a:rPr>
              <a:t> 		</a:t>
            </a:r>
          </a:p>
          <a:p>
            <a:pPr algn="just">
              <a:buClrTx/>
              <a:buSzTx/>
            </a:pPr>
            <a:endParaRPr kumimoji="1" lang="en-US" altLang="zh-SG" sz="2000" dirty="0">
              <a:solidFill>
                <a:schemeClr val="tx1"/>
              </a:solidFill>
              <a:ea typeface="Arial Unicode MS" panose="020B0604020202020204" charset="-122"/>
              <a:cs typeface="+mn-lt"/>
            </a:endParaRPr>
          </a:p>
          <a:p>
            <a:pPr algn="just">
              <a:buClrTx/>
              <a:buSzTx/>
            </a:pPr>
            <a:r>
              <a:rPr kumimoji="1" lang="en-US" altLang="zh-SG" sz="2400" dirty="0">
                <a:solidFill>
                  <a:schemeClr val="tx1"/>
                </a:solidFill>
                <a:ea typeface="Arial Unicode MS" panose="020B0604020202020204" charset="-122"/>
                <a:cs typeface="+mn-lt"/>
              </a:rPr>
              <a:t>Step 3: Plot the data, then close the connection between the TCP/IP client object and the remote host by clearing the object.</a:t>
            </a:r>
          </a:p>
        </p:txBody>
      </p:sp>
      <p:sp>
        <p:nvSpPr>
          <p:cNvPr id="4" name="日期占位符 3"/>
          <p:cNvSpPr>
            <a:spLocks noGrp="1"/>
          </p:cNvSpPr>
          <p:nvPr>
            <p:ph type="dt" sz="half" idx="10"/>
          </p:nvPr>
        </p:nvSpPr>
        <p:spPr>
          <a:xfrm>
            <a:off x="838200" y="6356350"/>
            <a:ext cx="2743200" cy="365125"/>
          </a:xfrm>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50</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1670050" y="3541395"/>
            <a:ext cx="3060700" cy="304800"/>
          </a:xfrm>
          <a:prstGeom prst="rect">
            <a:avLst/>
          </a:prstGeom>
        </p:spPr>
      </p:pic>
      <p:pic>
        <p:nvPicPr>
          <p:cNvPr id="9" name="图片 8"/>
          <p:cNvPicPr>
            <a:picLocks noChangeAspect="1"/>
          </p:cNvPicPr>
          <p:nvPr/>
        </p:nvPicPr>
        <p:blipFill>
          <a:blip r:embed="rId4"/>
          <a:stretch>
            <a:fillRect/>
          </a:stretch>
        </p:blipFill>
        <p:spPr>
          <a:xfrm>
            <a:off x="8939530" y="3742690"/>
            <a:ext cx="3006725" cy="2435225"/>
          </a:xfrm>
          <a:prstGeom prst="rect">
            <a:avLst/>
          </a:prstGeom>
        </p:spPr>
      </p:pic>
      <p:pic>
        <p:nvPicPr>
          <p:cNvPr id="11" name="图片 10"/>
          <p:cNvPicPr>
            <a:picLocks noChangeAspect="1"/>
          </p:cNvPicPr>
          <p:nvPr/>
        </p:nvPicPr>
        <p:blipFill>
          <a:blip r:embed="rId5"/>
          <a:stretch>
            <a:fillRect/>
          </a:stretch>
        </p:blipFill>
        <p:spPr>
          <a:xfrm>
            <a:off x="1670050" y="5386705"/>
            <a:ext cx="1168400" cy="469900"/>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墨迹 4"/>
              <p14:cNvContentPartPr/>
              <p14:nvPr/>
            </p14:nvContentPartPr>
            <p14:xfrm>
              <a:off x="3140075" y="3820795"/>
              <a:ext cx="255905" cy="5080"/>
            </p14:xfrm>
          </p:contentPart>
        </mc:Choice>
        <mc:Fallback xmlns="">
          <p:pic>
            <p:nvPicPr>
              <p:cNvPr id="5" name="墨迹 4"/>
            </p:nvPicPr>
            <p:blipFill>
              <a:blip r:embed="rId7"/>
            </p:blipFill>
            <p:spPr>
              <a:xfrm>
                <a:off x="3140075" y="3820795"/>
                <a:ext cx="255905" cy="508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3341370" y="3793490"/>
              <a:ext cx="996315" cy="21590"/>
            </p14:xfrm>
          </p:contentPart>
        </mc:Choice>
        <mc:Fallback xmlns="">
          <p:pic>
            <p:nvPicPr>
              <p:cNvPr id="10" name="墨迹 9"/>
            </p:nvPicPr>
            <p:blipFill>
              <a:blip r:embed="rId9"/>
            </p:blipFill>
            <p:spPr>
              <a:xfrm>
                <a:off x="3341370" y="3793490"/>
                <a:ext cx="996315" cy="2159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1588770" y="5366385"/>
              <a:ext cx="1224915" cy="234315"/>
            </p14:xfrm>
          </p:contentPart>
        </mc:Choice>
        <mc:Fallback xmlns="">
          <p:pic>
            <p:nvPicPr>
              <p:cNvPr id="12" name="墨迹 11"/>
            </p:nvPicPr>
            <p:blipFill>
              <a:blip r:embed="rId11"/>
            </p:blipFill>
            <p:spPr>
              <a:xfrm>
                <a:off x="1588770" y="5366385"/>
                <a:ext cx="1224915" cy="23431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3" name="墨迹 12"/>
              <p14:cNvContentPartPr/>
              <p14:nvPr/>
            </p14:nvContentPartPr>
            <p14:xfrm>
              <a:off x="8392795" y="4533900"/>
              <a:ext cx="396875" cy="21590"/>
            </p14:xfrm>
          </p:contentPart>
        </mc:Choice>
        <mc:Fallback xmlns="">
          <p:pic>
            <p:nvPicPr>
              <p:cNvPr id="13" name="墨迹 12"/>
            </p:nvPicPr>
            <p:blipFill>
              <a:blip r:embed="rId13"/>
            </p:blipFill>
            <p:spPr>
              <a:xfrm>
                <a:off x="8392795" y="4533900"/>
                <a:ext cx="396875" cy="2159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4" name="墨迹 13"/>
              <p14:cNvContentPartPr/>
              <p14:nvPr/>
            </p14:nvContentPartPr>
            <p14:xfrm>
              <a:off x="8763000" y="4386580"/>
              <a:ext cx="233680" cy="364490"/>
            </p14:xfrm>
          </p:contentPart>
        </mc:Choice>
        <mc:Fallback xmlns="">
          <p:pic>
            <p:nvPicPr>
              <p:cNvPr id="14" name="墨迹 13"/>
            </p:nvPicPr>
            <p:blipFill>
              <a:blip r:embed="rId15"/>
            </p:blipFill>
            <p:spPr>
              <a:xfrm>
                <a:off x="8763000" y="4386580"/>
                <a:ext cx="233680" cy="36449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p14:cNvContentPartPr/>
              <p14:nvPr/>
            </p14:nvContentPartPr>
            <p14:xfrm>
              <a:off x="1664970" y="3820795"/>
              <a:ext cx="642620" cy="15875"/>
            </p14:xfrm>
          </p:contentPart>
        </mc:Choice>
        <mc:Fallback xmlns="">
          <p:pic>
            <p:nvPicPr>
              <p:cNvPr id="15" name="墨迹 14"/>
            </p:nvPicPr>
            <p:blipFill>
              <a:blip r:embed="rId17"/>
            </p:blipFill>
            <p:spPr>
              <a:xfrm>
                <a:off x="1664970" y="3820795"/>
                <a:ext cx="642620" cy="15875"/>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6" name="墨迹 15"/>
              <p14:cNvContentPartPr/>
              <p14:nvPr/>
            </p14:nvContentPartPr>
            <p14:xfrm>
              <a:off x="1490980" y="5768975"/>
              <a:ext cx="1426210" cy="98425"/>
            </p14:xfrm>
          </p:contentPart>
        </mc:Choice>
        <mc:Fallback xmlns="">
          <p:pic>
            <p:nvPicPr>
              <p:cNvPr id="16" name="墨迹 15"/>
            </p:nvPicPr>
            <p:blipFill>
              <a:blip r:embed="rId19"/>
            </p:blipFill>
            <p:spPr>
              <a:xfrm>
                <a:off x="1490980" y="5768975"/>
                <a:ext cx="1426210" cy="98425"/>
              </a:xfrm>
              <a:prstGeom prst="rect"/>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sym typeface="+mn-ea"/>
              </a:rPr>
              <a:t>Example 2: </a:t>
            </a:r>
            <a:br>
              <a:rPr kumimoji="1" lang="en-US" altLang="zh-SG" dirty="0">
                <a:sym typeface="+mn-ea"/>
              </a:rPr>
            </a:br>
            <a:r>
              <a:rPr kumimoji="1" lang="en-US" altLang="zh-SG" dirty="0">
                <a:sym typeface="+mn-ea"/>
              </a:rPr>
              <a:t>Acquire data from remote server</a:t>
            </a:r>
          </a:p>
        </p:txBody>
      </p:sp>
      <p:sp>
        <p:nvSpPr>
          <p:cNvPr id="3" name="内容占位符 2"/>
          <p:cNvSpPr>
            <a:spLocks noGrp="1"/>
          </p:cNvSpPr>
          <p:nvPr>
            <p:ph sz="half" idx="1"/>
          </p:nvPr>
        </p:nvSpPr>
        <p:spPr>
          <a:xfrm>
            <a:off x="838200" y="1825625"/>
            <a:ext cx="9638030" cy="4531995"/>
          </a:xfrm>
        </p:spPr>
        <p:txBody>
          <a:bodyPr>
            <a:normAutofit/>
          </a:bodyPr>
          <a:lstStyle/>
          <a:p>
            <a:pPr marL="0" indent="0" algn="just">
              <a:buNone/>
            </a:pPr>
            <a:r>
              <a:rPr kumimoji="1" lang="en-US" altLang="zh-SG" b="1" dirty="0">
                <a:solidFill>
                  <a:schemeClr val="accent1"/>
                </a:solidFill>
                <a:effectLst>
                  <a:outerShdw blurRad="38100" dist="25400" dir="5400000" algn="ctr" rotWithShape="0">
                    <a:srgbClr val="6E747A">
                      <a:alpha val="43000"/>
                      <a:alpha val="43000"/>
                    </a:srgbClr>
                  </a:outerShdw>
                </a:effectLst>
                <a:ea typeface="雅痞-简" panose="020F0603040207020204" charset="-122"/>
                <a:cs typeface="+mn-lt"/>
              </a:rPr>
              <a:t>Try it on your computer </a:t>
            </a:r>
          </a:p>
          <a:p>
            <a:pPr marL="0" indent="0" algn="just">
              <a:buNone/>
            </a:pPr>
            <a:r>
              <a:rPr kumimoji="1" lang="en-US" altLang="zh-SG" b="1" dirty="0">
                <a:solidFill>
                  <a:schemeClr val="accent1"/>
                </a:solidFill>
                <a:effectLst>
                  <a:outerShdw blurRad="38100" dist="25400" dir="5400000" algn="ctr" rotWithShape="0">
                    <a:srgbClr val="6E747A">
                      <a:alpha val="43000"/>
                      <a:alpha val="43000"/>
                    </a:srgbClr>
                  </a:outerShdw>
                </a:effectLst>
                <a:ea typeface="雅痞-简" panose="020F0603040207020204" charset="-122"/>
                <a:cs typeface="+mn-lt"/>
              </a:rPr>
              <a:t>               and see what happens !?</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51</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sym typeface="+mn-ea"/>
              </a:rPr>
              <a:t>Example 3: Read Page from Website</a:t>
            </a:r>
          </a:p>
        </p:txBody>
      </p:sp>
      <p:sp>
        <p:nvSpPr>
          <p:cNvPr id="3" name="内容占位符 2"/>
          <p:cNvSpPr>
            <a:spLocks noGrp="1"/>
          </p:cNvSpPr>
          <p:nvPr>
            <p:ph sz="half" idx="1"/>
          </p:nvPr>
        </p:nvSpPr>
        <p:spPr>
          <a:xfrm>
            <a:off x="838200" y="1825625"/>
            <a:ext cx="9420225" cy="4531995"/>
          </a:xfrm>
        </p:spPr>
        <p:txBody>
          <a:bodyPr>
            <a:normAutofit/>
          </a:bodyPr>
          <a:lstStyle/>
          <a:p>
            <a:pPr marL="0" indent="0" algn="just">
              <a:buNone/>
            </a:pPr>
            <a:r>
              <a:rPr kumimoji="1" lang="en-US" altLang="zh-SG" b="1" dirty="0">
                <a:solidFill>
                  <a:schemeClr val="tx1"/>
                </a:solidFill>
                <a:ea typeface="Arial Unicode MS" panose="020B0604020202020204" charset="-122"/>
                <a:cs typeface="+mn-lt"/>
              </a:rPr>
              <a:t>Note: </a:t>
            </a:r>
          </a:p>
          <a:p>
            <a:pPr algn="just">
              <a:buClrTx/>
              <a:buSzTx/>
            </a:pPr>
            <a:r>
              <a:rPr kumimoji="1" lang="en-US" altLang="zh-SG" sz="2400" dirty="0">
                <a:solidFill>
                  <a:schemeClr val="tx1"/>
                </a:solidFill>
                <a:ea typeface="Arial Unicode MS" panose="020B0604020202020204" charset="-122"/>
                <a:cs typeface="+mn-lt"/>
              </a:rPr>
              <a:t>In this example, you read a page from the RFC Editor Web site using a TCP/IP object.</a:t>
            </a:r>
          </a:p>
          <a:p>
            <a:pPr marL="0" algn="just">
              <a:buClrTx/>
              <a:buSzTx/>
              <a:buNone/>
            </a:pPr>
            <a:r>
              <a:rPr kumimoji="1" lang="en-US" altLang="zh-SG" sz="2800" dirty="0">
                <a:solidFill>
                  <a:schemeClr val="tx1"/>
                </a:solidFill>
                <a:ea typeface="Arial Unicode MS" panose="020B0604020202020204" charset="-122"/>
                <a:cs typeface="+mn-lt"/>
              </a:rPr>
              <a:t>Procedure:</a:t>
            </a:r>
          </a:p>
          <a:p>
            <a:pPr algn="just">
              <a:buClrTx/>
              <a:buSzTx/>
            </a:pPr>
            <a:r>
              <a:rPr kumimoji="1" lang="en-US" altLang="zh-SG" sz="2000" b="1" dirty="0">
                <a:solidFill>
                  <a:schemeClr val="tx1"/>
                </a:solidFill>
                <a:ea typeface="Arial Unicode MS" panose="020B0604020202020204" charset="-122"/>
                <a:cs typeface="+mn-lt"/>
              </a:rPr>
              <a:t>Step 1:</a:t>
            </a:r>
            <a:r>
              <a:rPr kumimoji="1" lang="en-US" altLang="zh-SG" sz="2000" dirty="0">
                <a:solidFill>
                  <a:schemeClr val="tx1"/>
                </a:solidFill>
                <a:ea typeface="Arial Unicode MS" panose="020B0604020202020204" charset="-122"/>
                <a:cs typeface="+mn-lt"/>
              </a:rPr>
              <a:t> Create a TCP/IP object. Port 80 is the standard port for web servers.</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52</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3246120" y="4168775"/>
            <a:ext cx="4380230" cy="143002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3853180" y="4484370"/>
              <a:ext cx="854710" cy="33020"/>
            </p14:xfrm>
          </p:contentPart>
        </mc:Choice>
        <mc:Fallback xmlns="">
          <p:pic>
            <p:nvPicPr>
              <p:cNvPr id="9" name="墨迹 8"/>
            </p:nvPicPr>
            <p:blipFill>
              <a:blip r:embed="rId5"/>
            </p:blipFill>
            <p:spPr>
              <a:xfrm>
                <a:off x="3853180" y="4484370"/>
                <a:ext cx="854710" cy="330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4898390" y="4522470"/>
              <a:ext cx="1719580" cy="16510"/>
            </p14:xfrm>
          </p:contentPart>
        </mc:Choice>
        <mc:Fallback xmlns="">
          <p:pic>
            <p:nvPicPr>
              <p:cNvPr id="10" name="墨迹 9"/>
            </p:nvPicPr>
            <p:blipFill>
              <a:blip r:embed="rId7"/>
            </p:blipFill>
            <p:spPr>
              <a:xfrm>
                <a:off x="4898390" y="4522470"/>
                <a:ext cx="1719580" cy="1651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6797675" y="4490085"/>
              <a:ext cx="185420" cy="10795"/>
            </p14:xfrm>
          </p:contentPart>
        </mc:Choice>
        <mc:Fallback xmlns="">
          <p:pic>
            <p:nvPicPr>
              <p:cNvPr id="11" name="墨迹 10"/>
            </p:nvPicPr>
            <p:blipFill>
              <a:blip r:embed="rId9"/>
            </p:blipFill>
            <p:spPr>
              <a:xfrm>
                <a:off x="6797675" y="4490085"/>
                <a:ext cx="185420" cy="1079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3101975" y="4947285"/>
              <a:ext cx="3820795" cy="27305"/>
            </p14:xfrm>
          </p:contentPart>
        </mc:Choice>
        <mc:Fallback xmlns="">
          <p:pic>
            <p:nvPicPr>
              <p:cNvPr id="12" name="墨迹 11"/>
            </p:nvPicPr>
            <p:blipFill>
              <a:blip r:embed="rId11"/>
            </p:blipFill>
            <p:spPr>
              <a:xfrm>
                <a:off x="3101975" y="4947285"/>
                <a:ext cx="3820795" cy="2730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3" name="墨迹 12"/>
              <p14:cNvContentPartPr/>
              <p14:nvPr/>
            </p14:nvContentPartPr>
            <p14:xfrm>
              <a:off x="3505200" y="5448300"/>
              <a:ext cx="3515995" cy="32385"/>
            </p14:xfrm>
          </p:contentPart>
        </mc:Choice>
        <mc:Fallback xmlns="">
          <p:pic>
            <p:nvPicPr>
              <p:cNvPr id="13" name="墨迹 12"/>
            </p:nvPicPr>
            <p:blipFill>
              <a:blip r:embed="rId13"/>
            </p:blipFill>
            <p:spPr>
              <a:xfrm>
                <a:off x="3505200" y="5448300"/>
                <a:ext cx="3515995" cy="32385"/>
              </a:xfrm>
              <a:prstGeom prst="rect"/>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SG" dirty="0">
                <a:sym typeface="+mn-ea"/>
              </a:rPr>
              <a:t>Example 3: Read Page from Website</a:t>
            </a:r>
          </a:p>
        </p:txBody>
      </p:sp>
      <p:sp>
        <p:nvSpPr>
          <p:cNvPr id="3" name="内容占位符 2"/>
          <p:cNvSpPr>
            <a:spLocks noGrp="1"/>
          </p:cNvSpPr>
          <p:nvPr>
            <p:ph sz="half" idx="1"/>
          </p:nvPr>
        </p:nvSpPr>
        <p:spPr>
          <a:xfrm>
            <a:off x="838200" y="1825625"/>
            <a:ext cx="9420225" cy="4531995"/>
          </a:xfrm>
        </p:spPr>
        <p:txBody>
          <a:bodyPr>
            <a:normAutofit/>
          </a:bodyPr>
          <a:lstStyle/>
          <a:p>
            <a:pPr marL="0" algn="just">
              <a:buClrTx/>
              <a:buSzTx/>
              <a:buNone/>
            </a:pPr>
            <a:r>
              <a:rPr kumimoji="1" lang="en-US" altLang="zh-SG" sz="2800" b="1" dirty="0">
                <a:solidFill>
                  <a:schemeClr val="tx1"/>
                </a:solidFill>
                <a:ea typeface="Arial Unicode MS" panose="020B0604020202020204" charset="-122"/>
                <a:cs typeface="+mn-lt"/>
              </a:rPr>
              <a:t>Procedure:</a:t>
            </a:r>
          </a:p>
          <a:p>
            <a:pPr algn="just">
              <a:buClrTx/>
              <a:buSzTx/>
            </a:pPr>
            <a:r>
              <a:rPr kumimoji="1" lang="en-US" altLang="zh-SG" sz="2400" b="1" dirty="0">
                <a:solidFill>
                  <a:schemeClr val="tx1"/>
                </a:solidFill>
                <a:ea typeface="Arial Unicode MS" panose="020B0604020202020204" charset="-122"/>
                <a:cs typeface="+mn-lt"/>
              </a:rPr>
              <a:t>Step 2:</a:t>
            </a:r>
            <a:r>
              <a:rPr kumimoji="1" lang="en-US" altLang="zh-SG" sz="2400" dirty="0">
                <a:solidFill>
                  <a:schemeClr val="tx1"/>
                </a:solidFill>
                <a:ea typeface="Arial Unicode MS" panose="020B0604020202020204" charset="-122"/>
                <a:cs typeface="+mn-lt"/>
              </a:rPr>
              <a:t> You can now communicate with the server using the writeline and readline functions. </a:t>
            </a:r>
          </a:p>
          <a:p>
            <a:pPr lvl="1" algn="just">
              <a:buClrTx/>
              <a:buSzTx/>
            </a:pPr>
            <a:r>
              <a:rPr kumimoji="1" lang="en-US" altLang="zh-SG" sz="1800" dirty="0">
                <a:solidFill>
                  <a:schemeClr val="tx1"/>
                </a:solidFill>
                <a:ea typeface="Arial Unicode MS" panose="020B0604020202020204" charset="-122"/>
                <a:cs typeface="+mn-lt"/>
              </a:rPr>
              <a:t>To ask a web server to send a web page, use the GET command. You can ask for a text file from the RFC Editor Web site using '</a:t>
            </a:r>
            <a:r>
              <a:rPr kumimoji="1" lang="en-US" altLang="zh-SG" sz="1800" dirty="0">
                <a:solidFill>
                  <a:srgbClr val="0000FF"/>
                </a:solidFill>
                <a:ea typeface="Arial Unicode MS" panose="020B0604020202020204" charset="-122"/>
                <a:cs typeface="+mn-lt"/>
              </a:rPr>
              <a:t>GET (path/filename)</a:t>
            </a:r>
            <a:r>
              <a:rPr kumimoji="1" lang="en-US" altLang="zh-SG" sz="1800" dirty="0">
                <a:solidFill>
                  <a:schemeClr val="tx1"/>
                </a:solidFill>
                <a:ea typeface="Arial Unicode MS" panose="020B0604020202020204" charset="-122"/>
                <a:cs typeface="+mn-lt"/>
              </a:rPr>
              <a:t>'.</a:t>
            </a:r>
          </a:p>
          <a:p>
            <a:pPr lvl="1" algn="just">
              <a:buClrTx/>
              <a:buSzTx/>
            </a:pPr>
            <a:endParaRPr kumimoji="1" lang="en-US" altLang="zh-SG" sz="1800" dirty="0">
              <a:solidFill>
                <a:schemeClr val="tx1"/>
              </a:solidFill>
              <a:ea typeface="Arial Unicode MS" panose="020B0604020202020204" charset="-122"/>
              <a:cs typeface="+mn-lt"/>
            </a:endParaRPr>
          </a:p>
          <a:p>
            <a:pPr lvl="1" algn="just">
              <a:buClrTx/>
              <a:buSzTx/>
            </a:pPr>
            <a:r>
              <a:rPr kumimoji="1" lang="en-US" altLang="zh-SG" sz="1800" dirty="0">
                <a:solidFill>
                  <a:schemeClr val="tx1"/>
                </a:solidFill>
                <a:ea typeface="Arial Unicode MS" panose="020B0604020202020204" charset="-122"/>
                <a:cs typeface="+mn-lt"/>
              </a:rPr>
              <a:t>The server receives the command and sends back the web page. You can see if any data was sent back by looking at the NumBytesAvailable property of the object.</a:t>
            </a:r>
          </a:p>
          <a:p>
            <a:pPr lvl="1" algn="just">
              <a:buClrTx/>
              <a:buSzTx/>
            </a:pPr>
            <a:endParaRPr kumimoji="1" lang="en-US" altLang="zh-SG" sz="1800" dirty="0">
              <a:solidFill>
                <a:schemeClr val="tx1"/>
              </a:solidFill>
              <a:ea typeface="Arial Unicode MS" panose="020B0604020202020204" charset="-122"/>
              <a:cs typeface="+mn-lt"/>
            </a:endParaRPr>
          </a:p>
          <a:p>
            <a:pPr lvl="1" algn="just">
              <a:buClrTx/>
              <a:buSzTx/>
            </a:pPr>
            <a:r>
              <a:rPr kumimoji="1" lang="en-US" altLang="zh-SG" sz="1800" dirty="0">
                <a:solidFill>
                  <a:schemeClr val="tx1"/>
                </a:solidFill>
                <a:ea typeface="Arial Unicode MS" panose="020B0604020202020204" charset="-122"/>
                <a:cs typeface="+mn-lt"/>
              </a:rPr>
              <a:t>Now you can start to read the web page data. By default, readline reads one line at a time.</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53</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3581400" y="3628390"/>
            <a:ext cx="3230245" cy="353060"/>
          </a:xfrm>
          <a:prstGeom prst="rect">
            <a:avLst/>
          </a:prstGeom>
        </p:spPr>
      </p:pic>
      <p:pic>
        <p:nvPicPr>
          <p:cNvPr id="9" name="图片 8"/>
          <p:cNvPicPr>
            <a:picLocks noChangeAspect="1"/>
          </p:cNvPicPr>
          <p:nvPr/>
        </p:nvPicPr>
        <p:blipFill>
          <a:blip r:embed="rId4"/>
          <a:stretch>
            <a:fillRect/>
          </a:stretch>
        </p:blipFill>
        <p:spPr>
          <a:xfrm>
            <a:off x="3581400" y="4485640"/>
            <a:ext cx="1982470" cy="357505"/>
          </a:xfrm>
          <a:prstGeom prst="rect">
            <a:avLst/>
          </a:prstGeom>
        </p:spPr>
      </p:pic>
      <p:pic>
        <p:nvPicPr>
          <p:cNvPr id="10" name="图片 9"/>
          <p:cNvPicPr>
            <a:picLocks noChangeAspect="1"/>
          </p:cNvPicPr>
          <p:nvPr/>
        </p:nvPicPr>
        <p:blipFill>
          <a:blip r:embed="rId5"/>
          <a:stretch>
            <a:fillRect/>
          </a:stretch>
        </p:blipFill>
        <p:spPr>
          <a:xfrm>
            <a:off x="3581400" y="5112385"/>
            <a:ext cx="2861310" cy="670560"/>
          </a:xfrm>
          <a:prstGeom prst="rect">
            <a:avLst/>
          </a:prstGeom>
        </p:spPr>
      </p:pic>
      <p:pic>
        <p:nvPicPr>
          <p:cNvPr id="11" name="图片 10"/>
          <p:cNvPicPr>
            <a:picLocks noChangeAspect="1"/>
          </p:cNvPicPr>
          <p:nvPr/>
        </p:nvPicPr>
        <p:blipFill>
          <a:blip r:embed="rId6"/>
          <a:stretch>
            <a:fillRect/>
          </a:stretch>
        </p:blipFill>
        <p:spPr>
          <a:xfrm>
            <a:off x="3581400" y="5790565"/>
            <a:ext cx="690245" cy="225425"/>
          </a:xfrm>
          <a:prstGeom prst="rect">
            <a:avLst/>
          </a:prstGeom>
        </p:spPr>
      </p:pic>
      <mc:AlternateContent xmlns:mc="http://schemas.openxmlformats.org/markup-compatibility/2006" xmlns:p14="http://schemas.microsoft.com/office/powerpoint/2010/main">
        <mc:Choice Requires="p14">
          <p:contentPart p14:bwMode="auto" r:id="rId7">
            <p14:nvContentPartPr>
              <p14:cNvPr id="12" name="墨迹 11"/>
              <p14:cNvContentPartPr/>
              <p14:nvPr/>
            </p14:nvContentPartPr>
            <p14:xfrm>
              <a:off x="1181100" y="3053080"/>
              <a:ext cx="979170" cy="5715"/>
            </p14:xfrm>
          </p:contentPart>
        </mc:Choice>
        <mc:Fallback xmlns="">
          <p:pic>
            <p:nvPicPr>
              <p:cNvPr id="12" name="墨迹 11"/>
            </p:nvPicPr>
            <p:blipFill>
              <a:blip r:embed="rId8"/>
            </p:blipFill>
            <p:spPr>
              <a:xfrm>
                <a:off x="1181100" y="3053080"/>
                <a:ext cx="979170" cy="571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3" name="墨迹 12"/>
              <p14:cNvContentPartPr/>
              <p14:nvPr/>
            </p14:nvContentPartPr>
            <p14:xfrm>
              <a:off x="2993390" y="3042285"/>
              <a:ext cx="1039495" cy="5715"/>
            </p14:xfrm>
          </p:contentPart>
        </mc:Choice>
        <mc:Fallback xmlns="">
          <p:pic>
            <p:nvPicPr>
              <p:cNvPr id="13" name="墨迹 12"/>
            </p:nvPicPr>
            <p:blipFill>
              <a:blip r:embed="rId10"/>
            </p:blipFill>
            <p:spPr>
              <a:xfrm>
                <a:off x="2993390" y="3042285"/>
                <a:ext cx="1039495" cy="5715"/>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4" name="墨迹 13"/>
              <p14:cNvContentPartPr/>
              <p14:nvPr/>
            </p14:nvContentPartPr>
            <p14:xfrm>
              <a:off x="3624580" y="3891280"/>
              <a:ext cx="800100" cy="10795"/>
            </p14:xfrm>
          </p:contentPart>
        </mc:Choice>
        <mc:Fallback xmlns="">
          <p:pic>
            <p:nvPicPr>
              <p:cNvPr id="14" name="墨迹 13"/>
            </p:nvPicPr>
            <p:blipFill>
              <a:blip r:embed="rId12"/>
            </p:blipFill>
            <p:spPr>
              <a:xfrm>
                <a:off x="3624580" y="3891280"/>
                <a:ext cx="800100" cy="10795"/>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5" name="墨迹 14"/>
              <p14:cNvContentPartPr/>
              <p14:nvPr/>
            </p14:nvContentPartPr>
            <p14:xfrm>
              <a:off x="4517390" y="3722370"/>
              <a:ext cx="92710" cy="174625"/>
            </p14:xfrm>
          </p:contentPart>
        </mc:Choice>
        <mc:Fallback xmlns="">
          <p:pic>
            <p:nvPicPr>
              <p:cNvPr id="15" name="墨迹 14"/>
            </p:nvPicPr>
            <p:blipFill>
              <a:blip r:embed="rId14"/>
            </p:blipFill>
            <p:spPr>
              <a:xfrm>
                <a:off x="4517390" y="3722370"/>
                <a:ext cx="92710" cy="174625"/>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p14:cNvContentPartPr/>
              <p14:nvPr/>
            </p14:nvContentPartPr>
            <p14:xfrm>
              <a:off x="4827270" y="3891280"/>
              <a:ext cx="1665605" cy="27305"/>
            </p14:xfrm>
          </p:contentPart>
        </mc:Choice>
        <mc:Fallback xmlns="">
          <p:pic>
            <p:nvPicPr>
              <p:cNvPr id="16" name="墨迹 15"/>
            </p:nvPicPr>
            <p:blipFill>
              <a:blip r:embed="rId16"/>
            </p:blipFill>
            <p:spPr>
              <a:xfrm>
                <a:off x="4827270" y="3891280"/>
                <a:ext cx="1665605" cy="27305"/>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p14:cNvContentPartPr/>
              <p14:nvPr/>
            </p14:nvContentPartPr>
            <p14:xfrm>
              <a:off x="5594985" y="3531870"/>
              <a:ext cx="1240790" cy="501015"/>
            </p14:xfrm>
          </p:contentPart>
        </mc:Choice>
        <mc:Fallback xmlns="">
          <p:pic>
            <p:nvPicPr>
              <p:cNvPr id="17" name="墨迹 16"/>
            </p:nvPicPr>
            <p:blipFill>
              <a:blip r:embed="rId18"/>
            </p:blipFill>
            <p:spPr>
              <a:xfrm>
                <a:off x="5594985" y="3531870"/>
                <a:ext cx="1240790" cy="501015"/>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p14:cNvContentPartPr/>
              <p14:nvPr/>
            </p14:nvContentPartPr>
            <p14:xfrm>
              <a:off x="5829300" y="4441190"/>
              <a:ext cx="2693670" cy="135890"/>
            </p14:xfrm>
          </p:contentPart>
        </mc:Choice>
        <mc:Fallback xmlns="">
          <p:pic>
            <p:nvPicPr>
              <p:cNvPr id="18" name="墨迹 17"/>
            </p:nvPicPr>
            <p:blipFill>
              <a:blip r:embed="rId20"/>
            </p:blipFill>
            <p:spPr>
              <a:xfrm>
                <a:off x="5829300" y="4441190"/>
                <a:ext cx="2693670" cy="13589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p14:cNvContentPartPr/>
              <p14:nvPr/>
            </p14:nvContentPartPr>
            <p14:xfrm>
              <a:off x="3493770" y="4506595"/>
              <a:ext cx="2193925" cy="288290"/>
            </p14:xfrm>
          </p:contentPart>
        </mc:Choice>
        <mc:Fallback xmlns="">
          <p:pic>
            <p:nvPicPr>
              <p:cNvPr id="19" name="墨迹 18"/>
            </p:nvPicPr>
            <p:blipFill>
              <a:blip r:embed="rId22"/>
            </p:blipFill>
            <p:spPr>
              <a:xfrm>
                <a:off x="3493770" y="4506595"/>
                <a:ext cx="2193925" cy="288290"/>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p14:cNvContentPartPr/>
              <p14:nvPr/>
            </p14:nvContentPartPr>
            <p14:xfrm>
              <a:off x="3635375" y="5344795"/>
              <a:ext cx="10795" cy="360"/>
            </p14:xfrm>
          </p:contentPart>
        </mc:Choice>
        <mc:Fallback xmlns="">
          <p:pic>
            <p:nvPicPr>
              <p:cNvPr id="20" name="墨迹 19"/>
            </p:nvPicPr>
            <p:blipFill>
              <a:blip r:embed="rId24"/>
            </p:blipFill>
            <p:spPr>
              <a:xfrm>
                <a:off x="3635375" y="5344795"/>
                <a:ext cx="10795" cy="360"/>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21" name="墨迹 20"/>
              <p14:cNvContentPartPr/>
              <p14:nvPr/>
            </p14:nvContentPartPr>
            <p14:xfrm>
              <a:off x="3646170" y="5334000"/>
              <a:ext cx="359410" cy="15875"/>
            </p14:xfrm>
          </p:contentPart>
        </mc:Choice>
        <mc:Fallback xmlns="">
          <p:pic>
            <p:nvPicPr>
              <p:cNvPr id="21" name="墨迹 20"/>
            </p:nvPicPr>
            <p:blipFill>
              <a:blip r:embed="rId26"/>
            </p:blipFill>
            <p:spPr>
              <a:xfrm>
                <a:off x="3646170" y="5334000"/>
                <a:ext cx="359410" cy="15875"/>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22" name="墨迹 21"/>
              <p14:cNvContentPartPr/>
              <p14:nvPr/>
            </p14:nvContentPartPr>
            <p14:xfrm>
              <a:off x="3613785" y="5768975"/>
              <a:ext cx="321310" cy="22225"/>
            </p14:xfrm>
          </p:contentPart>
        </mc:Choice>
        <mc:Fallback xmlns="">
          <p:pic>
            <p:nvPicPr>
              <p:cNvPr id="22" name="墨迹 21"/>
            </p:nvPicPr>
            <p:blipFill>
              <a:blip r:embed="rId28"/>
            </p:blipFill>
            <p:spPr>
              <a:xfrm>
                <a:off x="3613785" y="5768975"/>
                <a:ext cx="321310" cy="22225"/>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23" name="墨迹 22"/>
              <p14:cNvContentPartPr/>
              <p14:nvPr/>
            </p14:nvContentPartPr>
            <p14:xfrm>
              <a:off x="4250690" y="5322570"/>
              <a:ext cx="2106295" cy="43815"/>
            </p14:xfrm>
          </p:contentPart>
        </mc:Choice>
        <mc:Fallback xmlns="">
          <p:pic>
            <p:nvPicPr>
              <p:cNvPr id="23" name="墨迹 22"/>
            </p:nvPicPr>
            <p:blipFill>
              <a:blip r:embed="rId30"/>
            </p:blipFill>
            <p:spPr>
              <a:xfrm>
                <a:off x="4250690" y="5322570"/>
                <a:ext cx="2106295" cy="43815"/>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24" name="墨迹 23"/>
              <p14:cNvContentPartPr/>
              <p14:nvPr/>
            </p14:nvContentPartPr>
            <p14:xfrm>
              <a:off x="6515100" y="5252085"/>
              <a:ext cx="184785" cy="360"/>
            </p14:xfrm>
          </p:contentPart>
        </mc:Choice>
        <mc:Fallback xmlns="">
          <p:pic>
            <p:nvPicPr>
              <p:cNvPr id="24" name="墨迹 23"/>
            </p:nvPicPr>
            <p:blipFill>
              <a:blip r:embed="rId32"/>
            </p:blipFill>
            <p:spPr>
              <a:xfrm>
                <a:off x="6515100" y="5252085"/>
                <a:ext cx="184785" cy="360"/>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25" name="墨迹 24"/>
              <p14:cNvContentPartPr/>
              <p14:nvPr/>
            </p14:nvContentPartPr>
            <p14:xfrm>
              <a:off x="6530975" y="5344795"/>
              <a:ext cx="196215" cy="10795"/>
            </p14:xfrm>
          </p:contentPart>
        </mc:Choice>
        <mc:Fallback xmlns="">
          <p:pic>
            <p:nvPicPr>
              <p:cNvPr id="25" name="墨迹 24"/>
            </p:nvPicPr>
            <p:blipFill>
              <a:blip r:embed="rId34"/>
            </p:blipFill>
            <p:spPr>
              <a:xfrm>
                <a:off x="6530975" y="5344795"/>
                <a:ext cx="196215" cy="10795"/>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26" name="墨迹 25"/>
              <p14:cNvContentPartPr/>
              <p14:nvPr/>
            </p14:nvContentPartPr>
            <p14:xfrm>
              <a:off x="6863080" y="5252085"/>
              <a:ext cx="168910" cy="5715"/>
            </p14:xfrm>
          </p:contentPart>
        </mc:Choice>
        <mc:Fallback xmlns="">
          <p:pic>
            <p:nvPicPr>
              <p:cNvPr id="26" name="墨迹 25"/>
            </p:nvPicPr>
            <p:blipFill>
              <a:blip r:embed="rId36"/>
            </p:blipFill>
            <p:spPr>
              <a:xfrm>
                <a:off x="6863080" y="5252085"/>
                <a:ext cx="168910" cy="5715"/>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27" name="墨迹 26"/>
              <p14:cNvContentPartPr/>
              <p14:nvPr/>
            </p14:nvContentPartPr>
            <p14:xfrm>
              <a:off x="6911975" y="5246370"/>
              <a:ext cx="190500" cy="201930"/>
            </p14:xfrm>
          </p:contentPart>
        </mc:Choice>
        <mc:Fallback xmlns="">
          <p:pic>
            <p:nvPicPr>
              <p:cNvPr id="27" name="墨迹 26"/>
            </p:nvPicPr>
            <p:blipFill>
              <a:blip r:embed="rId38"/>
            </p:blipFill>
            <p:spPr>
              <a:xfrm>
                <a:off x="6911975" y="5246370"/>
                <a:ext cx="190500" cy="201930"/>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8" name="墨迹 27"/>
              <p14:cNvContentPartPr/>
              <p14:nvPr/>
            </p14:nvContentPartPr>
            <p14:xfrm>
              <a:off x="7113270" y="5241290"/>
              <a:ext cx="179705" cy="179705"/>
            </p14:xfrm>
          </p:contentPart>
        </mc:Choice>
        <mc:Fallback xmlns="">
          <p:pic>
            <p:nvPicPr>
              <p:cNvPr id="28" name="墨迹 27"/>
            </p:nvPicPr>
            <p:blipFill>
              <a:blip r:embed="rId40"/>
            </p:blipFill>
            <p:spPr>
              <a:xfrm>
                <a:off x="7113270" y="5241290"/>
                <a:ext cx="179705" cy="179705"/>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9" name="墨迹 28"/>
              <p14:cNvContentPartPr/>
              <p14:nvPr/>
            </p14:nvContentPartPr>
            <p14:xfrm>
              <a:off x="7282180" y="5208270"/>
              <a:ext cx="544195" cy="163830"/>
            </p14:xfrm>
          </p:contentPart>
        </mc:Choice>
        <mc:Fallback xmlns="">
          <p:pic>
            <p:nvPicPr>
              <p:cNvPr id="29" name="墨迹 28"/>
            </p:nvPicPr>
            <p:blipFill>
              <a:blip r:embed="rId42"/>
            </p:blipFill>
            <p:spPr>
              <a:xfrm>
                <a:off x="7282180" y="5208270"/>
                <a:ext cx="544195" cy="163830"/>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30" name="墨迹 29"/>
              <p14:cNvContentPartPr/>
              <p14:nvPr/>
            </p14:nvContentPartPr>
            <p14:xfrm>
              <a:off x="6998970" y="5175885"/>
              <a:ext cx="27305" cy="103505"/>
            </p14:xfrm>
          </p:contentPart>
        </mc:Choice>
        <mc:Fallback xmlns="">
          <p:pic>
            <p:nvPicPr>
              <p:cNvPr id="30" name="墨迹 29"/>
            </p:nvPicPr>
            <p:blipFill>
              <a:blip r:embed="rId44"/>
            </p:blipFill>
            <p:spPr>
              <a:xfrm>
                <a:off x="6998970" y="5175885"/>
                <a:ext cx="27305" cy="103505"/>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31" name="墨迹 30"/>
              <p14:cNvContentPartPr/>
              <p14:nvPr/>
            </p14:nvContentPartPr>
            <p14:xfrm>
              <a:off x="4000500" y="5578475"/>
              <a:ext cx="1322070" cy="16510"/>
            </p14:xfrm>
          </p:contentPart>
        </mc:Choice>
        <mc:Fallback xmlns="">
          <p:pic>
            <p:nvPicPr>
              <p:cNvPr id="31" name="墨迹 30"/>
            </p:nvPicPr>
            <p:blipFill>
              <a:blip r:embed="rId46"/>
            </p:blipFill>
            <p:spPr>
              <a:xfrm>
                <a:off x="4000500" y="5578475"/>
                <a:ext cx="1322070" cy="16510"/>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32" name="墨迹 31"/>
              <p14:cNvContentPartPr/>
              <p14:nvPr/>
            </p14:nvContentPartPr>
            <p14:xfrm>
              <a:off x="3929380" y="5339080"/>
              <a:ext cx="228600" cy="185420"/>
            </p14:xfrm>
          </p:contentPart>
        </mc:Choice>
        <mc:Fallback xmlns="">
          <p:pic>
            <p:nvPicPr>
              <p:cNvPr id="32" name="墨迹 31"/>
            </p:nvPicPr>
            <p:blipFill>
              <a:blip r:embed="rId48"/>
            </p:blipFill>
            <p:spPr>
              <a:xfrm>
                <a:off x="3929380" y="5339080"/>
                <a:ext cx="228600" cy="185420"/>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33" name="墨迹 32"/>
              <p14:cNvContentPartPr/>
              <p14:nvPr/>
            </p14:nvContentPartPr>
            <p14:xfrm>
              <a:off x="3641090" y="5992495"/>
              <a:ext cx="762000" cy="48895"/>
            </p14:xfrm>
          </p:contentPart>
        </mc:Choice>
        <mc:Fallback xmlns="">
          <p:pic>
            <p:nvPicPr>
              <p:cNvPr id="33" name="墨迹 32"/>
            </p:nvPicPr>
            <p:blipFill>
              <a:blip r:embed="rId50"/>
            </p:blipFill>
            <p:spPr>
              <a:xfrm>
                <a:off x="3641090" y="5992495"/>
                <a:ext cx="762000" cy="48895"/>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34" name="墨迹 33"/>
              <p14:cNvContentPartPr/>
              <p14:nvPr/>
            </p14:nvContentPartPr>
            <p14:xfrm>
              <a:off x="3455670" y="3668395"/>
              <a:ext cx="179705" cy="125095"/>
            </p14:xfrm>
          </p:contentPart>
        </mc:Choice>
        <mc:Fallback xmlns="">
          <p:pic>
            <p:nvPicPr>
              <p:cNvPr id="34" name="墨迹 33"/>
            </p:nvPicPr>
            <p:blipFill>
              <a:blip r:embed="rId52"/>
            </p:blipFill>
            <p:spPr>
              <a:xfrm>
                <a:off x="3455670" y="3668395"/>
                <a:ext cx="179705" cy="125095"/>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35" name="墨迹 34"/>
              <p14:cNvContentPartPr/>
              <p14:nvPr/>
            </p14:nvContentPartPr>
            <p14:xfrm>
              <a:off x="5486400" y="5398770"/>
              <a:ext cx="228600" cy="136525"/>
            </p14:xfrm>
          </p:contentPart>
        </mc:Choice>
        <mc:Fallback xmlns="">
          <p:pic>
            <p:nvPicPr>
              <p:cNvPr id="35" name="墨迹 34"/>
            </p:nvPicPr>
            <p:blipFill>
              <a:blip r:embed="rId54"/>
            </p:blipFill>
            <p:spPr>
              <a:xfrm>
                <a:off x="5486400" y="5398770"/>
                <a:ext cx="228600" cy="136525"/>
              </a:xfrm>
              <a:prstGeom prst="rect"/>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3380"/>
            <a:ext cx="10515600" cy="1325563"/>
          </a:xfrm>
        </p:spPr>
        <p:txBody>
          <a:bodyPr>
            <a:normAutofit fontScale="90000"/>
          </a:bodyPr>
          <a:lstStyle/>
          <a:p>
            <a:r>
              <a:rPr kumimoji="1" lang="en-US" altLang="zh-SG" dirty="0">
                <a:sym typeface="+mn-ea"/>
              </a:rPr>
              <a:t>Example 4: Communicate Between a TCP/IP Client and Server</a:t>
            </a:r>
          </a:p>
        </p:txBody>
      </p:sp>
      <p:sp>
        <p:nvSpPr>
          <p:cNvPr id="3" name="内容占位符 2"/>
          <p:cNvSpPr>
            <a:spLocks noGrp="1"/>
          </p:cNvSpPr>
          <p:nvPr>
            <p:ph sz="half" idx="1"/>
          </p:nvPr>
        </p:nvSpPr>
        <p:spPr>
          <a:xfrm>
            <a:off x="838200" y="1825625"/>
            <a:ext cx="9420225" cy="4531995"/>
          </a:xfrm>
        </p:spPr>
        <p:txBody>
          <a:bodyPr>
            <a:normAutofit/>
          </a:bodyPr>
          <a:lstStyle/>
          <a:p>
            <a:pPr marL="0" algn="just">
              <a:buClrTx/>
              <a:buSzTx/>
              <a:buNone/>
            </a:pPr>
            <a:r>
              <a:rPr kumimoji="1" lang="en-US" altLang="zh-SG" sz="2800" b="1" dirty="0">
                <a:solidFill>
                  <a:schemeClr val="tx1"/>
                </a:solidFill>
                <a:ea typeface="Arial Unicode MS" panose="020B0604020202020204" charset="-122"/>
                <a:cs typeface="+mn-lt"/>
              </a:rPr>
              <a:t>Note:</a:t>
            </a:r>
          </a:p>
          <a:p>
            <a:pPr algn="just">
              <a:buClrTx/>
              <a:buSzTx/>
            </a:pPr>
            <a:r>
              <a:rPr kumimoji="1" lang="en-US" altLang="zh-SG" sz="2400" dirty="0">
                <a:solidFill>
                  <a:schemeClr val="tx1"/>
                </a:solidFill>
                <a:ea typeface="Arial Unicode MS" panose="020B0604020202020204" charset="-122"/>
                <a:cs typeface="+mn-lt"/>
              </a:rPr>
              <a:t>You can run this example three different ways:</a:t>
            </a:r>
          </a:p>
          <a:p>
            <a:pPr lvl="1" algn="just">
              <a:buClrTx/>
              <a:buSzTx/>
            </a:pPr>
            <a:r>
              <a:rPr kumimoji="1" lang="en-US" altLang="zh-SG" sz="1800" dirty="0">
                <a:solidFill>
                  <a:schemeClr val="tx1"/>
                </a:solidFill>
                <a:ea typeface="Arial Unicode MS" panose="020B0604020202020204" charset="-122"/>
                <a:cs typeface="+mn-lt"/>
              </a:rPr>
              <a:t>Within a single MATLAB session.</a:t>
            </a:r>
          </a:p>
          <a:p>
            <a:pPr lvl="1" algn="just">
              <a:buClrTx/>
              <a:buSzTx/>
            </a:pPr>
            <a:r>
              <a:rPr kumimoji="1" lang="en-US" altLang="zh-SG" sz="1800" dirty="0">
                <a:solidFill>
                  <a:schemeClr val="tx1"/>
                </a:solidFill>
                <a:ea typeface="Arial Unicode MS" panose="020B0604020202020204" charset="-122"/>
                <a:cs typeface="+mn-lt"/>
              </a:rPr>
              <a:t>Between two MATLAB sessions on the same computer.</a:t>
            </a:r>
          </a:p>
          <a:p>
            <a:pPr lvl="1" algn="just">
              <a:buClrTx/>
              <a:buSzTx/>
            </a:pPr>
            <a:r>
              <a:rPr kumimoji="1" lang="en-US" altLang="zh-SG" sz="1800" dirty="0">
                <a:solidFill>
                  <a:schemeClr val="tx1"/>
                </a:solidFill>
                <a:ea typeface="Arial Unicode MS" panose="020B0604020202020204" charset="-122"/>
                <a:cs typeface="+mn-lt"/>
              </a:rPr>
              <a:t>Between two MATLAB sessions on different computers that are part of the same subnet.</a:t>
            </a:r>
            <a:endParaRPr kumimoji="1" lang="en-US" altLang="zh-SG" sz="1710" dirty="0">
              <a:solidFill>
                <a:schemeClr val="tx1"/>
              </a:solidFill>
              <a:ea typeface="Arial Unicode MS" panose="020B0604020202020204" charset="-122"/>
              <a:cs typeface="+mn-lt"/>
            </a:endParaRPr>
          </a:p>
          <a:p>
            <a:pPr algn="just">
              <a:buClrTx/>
              <a:buSzTx/>
            </a:pPr>
            <a:r>
              <a:rPr kumimoji="1" lang="en-US" altLang="zh-SG" sz="2400" b="1" dirty="0">
                <a:solidFill>
                  <a:schemeClr val="tx1"/>
                </a:solidFill>
                <a:ea typeface="Arial Unicode MS" panose="020B0604020202020204" charset="-122"/>
                <a:cs typeface="+mn-lt"/>
              </a:rPr>
              <a:t>Here, we use the first way which is more easier!</a:t>
            </a:r>
            <a:endParaRPr kumimoji="1" lang="en-US" altLang="zh-SG" sz="2400" dirty="0">
              <a:solidFill>
                <a:schemeClr val="tx1"/>
              </a:solidFill>
              <a:ea typeface="Arial Unicode MS" panose="020B0604020202020204" charset="-122"/>
              <a:cs typeface="+mn-lt"/>
            </a:endParaRPr>
          </a:p>
          <a:p>
            <a:pPr lvl="1" algn="just">
              <a:buClrTx/>
              <a:buSzTx/>
            </a:pPr>
            <a:r>
              <a:rPr kumimoji="1" lang="en-US" altLang="zh-SG" sz="2000" dirty="0">
                <a:solidFill>
                  <a:srgbClr val="0000FF"/>
                </a:solidFill>
                <a:ea typeface="Arial Unicode MS" panose="020B0604020202020204" charset="-122"/>
                <a:cs typeface="+mn-lt"/>
              </a:rPr>
              <a:t>Creat client session</a:t>
            </a:r>
          </a:p>
          <a:p>
            <a:pPr lvl="1" algn="just">
              <a:buClrTx/>
              <a:buSzTx/>
            </a:pPr>
            <a:r>
              <a:rPr kumimoji="1" lang="en-US" altLang="zh-SG" sz="2000" dirty="0">
                <a:solidFill>
                  <a:srgbClr val="0000FF"/>
                </a:solidFill>
                <a:ea typeface="Arial Unicode MS" panose="020B0604020202020204" charset="-122"/>
                <a:cs typeface="+mn-lt"/>
              </a:rPr>
              <a:t>Creat server session</a:t>
            </a:r>
          </a:p>
          <a:p>
            <a:pPr lvl="1" algn="just">
              <a:buClrTx/>
              <a:buSzTx/>
            </a:pPr>
            <a:r>
              <a:rPr kumimoji="1" lang="en-US" altLang="zh-SG" sz="2000" dirty="0">
                <a:solidFill>
                  <a:srgbClr val="0000FF"/>
                </a:solidFill>
                <a:ea typeface="Arial Unicode MS" panose="020B0604020202020204" charset="-122"/>
                <a:cs typeface="+mn-lt"/>
              </a:rPr>
              <a:t>Define callback functions</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54</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3380"/>
            <a:ext cx="10515600" cy="1325563"/>
          </a:xfrm>
        </p:spPr>
        <p:txBody>
          <a:bodyPr>
            <a:normAutofit fontScale="90000"/>
          </a:bodyPr>
          <a:lstStyle/>
          <a:p>
            <a:r>
              <a:rPr kumimoji="1" lang="en-US" altLang="zh-SG" dirty="0">
                <a:sym typeface="+mn-ea"/>
              </a:rPr>
              <a:t>Example 4: Communicate Between a TCP/IP Client and Server</a:t>
            </a:r>
          </a:p>
        </p:txBody>
      </p:sp>
      <p:sp>
        <p:nvSpPr>
          <p:cNvPr id="3" name="内容占位符 2"/>
          <p:cNvSpPr>
            <a:spLocks noGrp="1"/>
          </p:cNvSpPr>
          <p:nvPr>
            <p:ph sz="half" idx="1"/>
          </p:nvPr>
        </p:nvSpPr>
        <p:spPr>
          <a:xfrm>
            <a:off x="838200" y="1825625"/>
            <a:ext cx="9420225" cy="4531995"/>
          </a:xfrm>
        </p:spPr>
        <p:txBody>
          <a:bodyPr>
            <a:normAutofit/>
          </a:bodyPr>
          <a:lstStyle/>
          <a:p>
            <a:pPr marL="0" indent="0" algn="just">
              <a:buClrTx/>
              <a:buSzTx/>
              <a:buNone/>
            </a:pPr>
            <a:r>
              <a:rPr kumimoji="1" lang="en-US" altLang="zh-SG" dirty="0">
                <a:solidFill>
                  <a:schemeClr val="tx1"/>
                </a:solidFill>
                <a:ea typeface="Arial Unicode MS" panose="020B0604020202020204" charset="-122"/>
                <a:cs typeface="+mn-lt"/>
              </a:rPr>
              <a:t>Procedure of </a:t>
            </a:r>
            <a:r>
              <a:rPr kumimoji="1" lang="en-US" altLang="zh-SG" b="1" dirty="0">
                <a:solidFill>
                  <a:schemeClr val="tx1"/>
                </a:solidFill>
                <a:ea typeface="Arial Unicode MS" panose="020B0604020202020204" charset="-122"/>
                <a:cs typeface="+mn-lt"/>
              </a:rPr>
              <a:t>creat </a:t>
            </a:r>
            <a:r>
              <a:rPr kumimoji="1" lang="en-US" altLang="zh-SG" b="1" dirty="0">
                <a:solidFill>
                  <a:srgbClr val="FF0000"/>
                </a:solidFill>
                <a:ea typeface="Arial Unicode MS" panose="020B0604020202020204" charset="-122"/>
                <a:cs typeface="+mn-lt"/>
              </a:rPr>
              <a:t>server </a:t>
            </a:r>
            <a:r>
              <a:rPr kumimoji="1" lang="en-US" altLang="zh-SG" b="1" dirty="0">
                <a:solidFill>
                  <a:schemeClr val="tx1"/>
                </a:solidFill>
                <a:ea typeface="Arial Unicode MS" panose="020B0604020202020204" charset="-122"/>
                <a:cs typeface="+mn-lt"/>
              </a:rPr>
              <a:t>session</a:t>
            </a:r>
            <a:r>
              <a:rPr kumimoji="1" lang="en-US" altLang="zh-SG" dirty="0">
                <a:solidFill>
                  <a:schemeClr val="tx1"/>
                </a:solidFill>
                <a:ea typeface="Arial Unicode MS" panose="020B0604020202020204" charset="-122"/>
                <a:cs typeface="+mn-lt"/>
              </a:rPr>
              <a:t>:</a:t>
            </a:r>
          </a:p>
          <a:p>
            <a:pPr algn="just">
              <a:buClrTx/>
              <a:buSzTx/>
            </a:pPr>
            <a:r>
              <a:rPr kumimoji="1" lang="en-US" altLang="zh-SG" sz="2400" dirty="0">
                <a:solidFill>
                  <a:schemeClr val="tx1"/>
                </a:solidFill>
                <a:ea typeface="Arial Unicode MS" panose="020B0604020202020204" charset="-122"/>
                <a:cs typeface="+mn-lt"/>
              </a:rPr>
              <a:t>In this session, </a:t>
            </a:r>
            <a:r>
              <a:rPr kumimoji="1" lang="en-US" altLang="zh-SG" sz="2400" dirty="0">
                <a:solidFill>
                  <a:srgbClr val="0000FF"/>
                </a:solidFill>
                <a:ea typeface="Arial Unicode MS" panose="020B0604020202020204" charset="-122"/>
                <a:cs typeface="+mn-lt"/>
              </a:rPr>
              <a:t>create a tcpserver object that listens for client connection requests.</a:t>
            </a:r>
            <a:r>
              <a:rPr kumimoji="1" lang="en-US" altLang="zh-SG" sz="2400" dirty="0">
                <a:solidFill>
                  <a:schemeClr val="tx1"/>
                </a:solidFill>
                <a:ea typeface="Arial Unicode MS" panose="020B0604020202020204" charset="-122"/>
                <a:cs typeface="+mn-lt"/>
              </a:rPr>
              <a:t> It sends data after a client connects to it. It also uses the callback functionality enabled by the configureCallback method to read data sent by the client.</a:t>
            </a:r>
          </a:p>
          <a:p>
            <a:pPr algn="just">
              <a:buClrTx/>
              <a:buSzTx/>
            </a:pPr>
            <a:r>
              <a:rPr kumimoji="1" lang="en-US" altLang="zh-SG" sz="2400" b="1" dirty="0">
                <a:solidFill>
                  <a:schemeClr val="tx1"/>
                </a:solidFill>
                <a:ea typeface="Arial Unicode MS" panose="020B0604020202020204" charset="-122"/>
                <a:cs typeface="+mn-lt"/>
              </a:rPr>
              <a:t>Step 1: Find Host Name and Address</a:t>
            </a:r>
          </a:p>
          <a:p>
            <a:pPr lvl="1" algn="just">
              <a:buClrTx/>
              <a:buSzTx/>
            </a:pPr>
            <a:r>
              <a:rPr kumimoji="1" lang="en-US" altLang="zh-SG" sz="1800" dirty="0">
                <a:solidFill>
                  <a:schemeClr val="tx1"/>
                </a:solidFill>
                <a:ea typeface="Arial Unicode MS" panose="020B0604020202020204" charset="-122"/>
                <a:cs typeface="+mn-lt"/>
              </a:rPr>
              <a:t>Find the host name and address of the machine where the server is created. The client uses this address to connect to the server.</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55</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2081530" y="4890135"/>
            <a:ext cx="4382135" cy="80137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p14:cNvContentPartPr/>
              <p14:nvPr/>
            </p14:nvContentPartPr>
            <p14:xfrm>
              <a:off x="3281680" y="2252980"/>
              <a:ext cx="3282315" cy="21590"/>
            </p14:xfrm>
          </p:contentPart>
        </mc:Choice>
        <mc:Fallback xmlns="">
          <p:pic>
            <p:nvPicPr>
              <p:cNvPr id="8" name="墨迹 7"/>
            </p:nvPicPr>
            <p:blipFill>
              <a:blip r:embed="rId5"/>
            </p:blipFill>
            <p:spPr>
              <a:xfrm>
                <a:off x="3281680" y="2252980"/>
                <a:ext cx="3282315" cy="2159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4843780" y="2693670"/>
              <a:ext cx="2383790" cy="27305"/>
            </p14:xfrm>
          </p:contentPart>
        </mc:Choice>
        <mc:Fallback xmlns="">
          <p:pic>
            <p:nvPicPr>
              <p:cNvPr id="9" name="墨迹 8"/>
            </p:nvPicPr>
            <p:blipFill>
              <a:blip r:embed="rId7"/>
            </p:blipFill>
            <p:spPr>
              <a:xfrm>
                <a:off x="4843780" y="2693670"/>
                <a:ext cx="2383790" cy="2730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2350770" y="4157980"/>
              <a:ext cx="4017010" cy="33020"/>
            </p14:xfrm>
          </p:contentPart>
        </mc:Choice>
        <mc:Fallback xmlns="">
          <p:pic>
            <p:nvPicPr>
              <p:cNvPr id="10" name="墨迹 9"/>
            </p:nvPicPr>
            <p:blipFill>
              <a:blip r:embed="rId9"/>
            </p:blipFill>
            <p:spPr>
              <a:xfrm>
                <a:off x="2350770" y="4157980"/>
                <a:ext cx="4017010" cy="3302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3014980" y="3592195"/>
              <a:ext cx="1790700" cy="451485"/>
            </p14:xfrm>
          </p:contentPart>
        </mc:Choice>
        <mc:Fallback xmlns="">
          <p:pic>
            <p:nvPicPr>
              <p:cNvPr id="11" name="墨迹 10"/>
            </p:nvPicPr>
            <p:blipFill>
              <a:blip r:embed="rId11"/>
            </p:blipFill>
            <p:spPr>
              <a:xfrm>
                <a:off x="3014980" y="3592195"/>
                <a:ext cx="1790700" cy="45148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5165090" y="3798570"/>
              <a:ext cx="1414780" cy="408305"/>
            </p14:xfrm>
          </p:contentPart>
        </mc:Choice>
        <mc:Fallback xmlns="">
          <p:pic>
            <p:nvPicPr>
              <p:cNvPr id="12" name="墨迹 11"/>
            </p:nvPicPr>
            <p:blipFill>
              <a:blip r:embed="rId13"/>
            </p:blipFill>
            <p:spPr>
              <a:xfrm>
                <a:off x="5165090" y="3798570"/>
                <a:ext cx="1414780" cy="408305"/>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2807970" y="4424680"/>
              <a:ext cx="2400300" cy="86995"/>
            </p14:xfrm>
          </p:contentPart>
        </mc:Choice>
        <mc:Fallback xmlns="">
          <p:pic>
            <p:nvPicPr>
              <p:cNvPr id="13" name="墨迹 12"/>
            </p:nvPicPr>
            <p:blipFill>
              <a:blip r:embed="rId15"/>
            </p:blipFill>
            <p:spPr>
              <a:xfrm>
                <a:off x="2807970" y="4424680"/>
                <a:ext cx="2400300" cy="8699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p14:cNvContentPartPr/>
              <p14:nvPr/>
            </p14:nvContentPartPr>
            <p14:xfrm>
              <a:off x="3744595" y="5165090"/>
              <a:ext cx="554990" cy="10795"/>
            </p14:xfrm>
          </p:contentPart>
        </mc:Choice>
        <mc:Fallback xmlns="">
          <p:pic>
            <p:nvPicPr>
              <p:cNvPr id="14" name="墨迹 13"/>
            </p:nvPicPr>
            <p:blipFill>
              <a:blip r:embed="rId17"/>
            </p:blipFill>
            <p:spPr>
              <a:xfrm>
                <a:off x="3744595" y="5165090"/>
                <a:ext cx="554990" cy="10795"/>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p14:cNvContentPartPr/>
              <p14:nvPr/>
            </p14:nvContentPartPr>
            <p14:xfrm>
              <a:off x="3287395" y="5382895"/>
              <a:ext cx="805180" cy="15875"/>
            </p14:xfrm>
          </p:contentPart>
        </mc:Choice>
        <mc:Fallback xmlns="">
          <p:pic>
            <p:nvPicPr>
              <p:cNvPr id="15" name="墨迹 14"/>
            </p:nvPicPr>
            <p:blipFill>
              <a:blip r:embed="rId19"/>
            </p:blipFill>
            <p:spPr>
              <a:xfrm>
                <a:off x="3287395" y="5382895"/>
                <a:ext cx="805180" cy="15875"/>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p14:cNvContentPartPr/>
              <p14:nvPr/>
            </p14:nvContentPartPr>
            <p14:xfrm>
              <a:off x="2296795" y="5387975"/>
              <a:ext cx="805180" cy="5715"/>
            </p14:xfrm>
          </p:contentPart>
        </mc:Choice>
        <mc:Fallback xmlns="">
          <p:pic>
            <p:nvPicPr>
              <p:cNvPr id="16" name="墨迹 15"/>
            </p:nvPicPr>
            <p:blipFill>
              <a:blip r:embed="rId21"/>
            </p:blipFill>
            <p:spPr>
              <a:xfrm>
                <a:off x="2296795" y="5387975"/>
                <a:ext cx="805180" cy="5715"/>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p14:cNvContentPartPr/>
              <p14:nvPr/>
            </p14:nvContentPartPr>
            <p14:xfrm>
              <a:off x="2329180" y="5611495"/>
              <a:ext cx="664210" cy="5080"/>
            </p14:xfrm>
          </p:contentPart>
        </mc:Choice>
        <mc:Fallback xmlns="">
          <p:pic>
            <p:nvPicPr>
              <p:cNvPr id="17" name="墨迹 16"/>
            </p:nvPicPr>
            <p:blipFill>
              <a:blip r:embed="rId23"/>
            </p:blipFill>
            <p:spPr>
              <a:xfrm>
                <a:off x="2329180" y="5611495"/>
                <a:ext cx="664210" cy="508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p14:cNvContentPartPr/>
              <p14:nvPr/>
            </p14:nvContentPartPr>
            <p14:xfrm>
              <a:off x="3276600" y="5600700"/>
              <a:ext cx="963295" cy="43180"/>
            </p14:xfrm>
          </p:contentPart>
        </mc:Choice>
        <mc:Fallback xmlns="">
          <p:pic>
            <p:nvPicPr>
              <p:cNvPr id="18" name="墨迹 17"/>
            </p:nvPicPr>
            <p:blipFill>
              <a:blip r:embed="rId25"/>
            </p:blipFill>
            <p:spPr>
              <a:xfrm>
                <a:off x="3276600" y="5600700"/>
                <a:ext cx="963295" cy="4318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p14:cNvContentPartPr/>
              <p14:nvPr/>
            </p14:nvContentPartPr>
            <p14:xfrm>
              <a:off x="2106295" y="5431790"/>
              <a:ext cx="233680" cy="173990"/>
            </p14:xfrm>
          </p:contentPart>
        </mc:Choice>
        <mc:Fallback xmlns="">
          <p:pic>
            <p:nvPicPr>
              <p:cNvPr id="19" name="墨迹 18"/>
            </p:nvPicPr>
            <p:blipFill>
              <a:blip r:embed="rId27"/>
            </p:blipFill>
            <p:spPr>
              <a:xfrm>
                <a:off x="2106295" y="5431790"/>
                <a:ext cx="233680" cy="173990"/>
              </a:xfrm>
              <a:prstGeom prst="rect"/>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3380"/>
            <a:ext cx="10515600" cy="1325563"/>
          </a:xfrm>
        </p:spPr>
        <p:txBody>
          <a:bodyPr>
            <a:normAutofit fontScale="90000"/>
          </a:bodyPr>
          <a:lstStyle/>
          <a:p>
            <a:r>
              <a:rPr kumimoji="1" lang="en-US" altLang="zh-SG" dirty="0">
                <a:sym typeface="+mn-ea"/>
              </a:rPr>
              <a:t>Example 4: Communicate Between a TCP/IP Client and Server</a:t>
            </a:r>
          </a:p>
        </p:txBody>
      </p:sp>
      <p:sp>
        <p:nvSpPr>
          <p:cNvPr id="3" name="内容占位符 2"/>
          <p:cNvSpPr>
            <a:spLocks noGrp="1"/>
          </p:cNvSpPr>
          <p:nvPr>
            <p:ph sz="half" idx="1"/>
          </p:nvPr>
        </p:nvSpPr>
        <p:spPr>
          <a:xfrm>
            <a:off x="838200" y="1825625"/>
            <a:ext cx="9420225" cy="4531995"/>
          </a:xfrm>
        </p:spPr>
        <p:txBody>
          <a:bodyPr>
            <a:normAutofit/>
          </a:bodyPr>
          <a:lstStyle/>
          <a:p>
            <a:pPr marL="0" indent="0" algn="just">
              <a:buClrTx/>
              <a:buSzTx/>
              <a:buNone/>
            </a:pPr>
            <a:r>
              <a:rPr kumimoji="1" lang="en-US" altLang="zh-SG" sz="2800" dirty="0">
                <a:solidFill>
                  <a:schemeClr val="tx1"/>
                </a:solidFill>
                <a:ea typeface="Arial Unicode MS" panose="020B0604020202020204" charset="-122"/>
                <a:cs typeface="+mn-lt"/>
              </a:rPr>
              <a:t>Procedure of </a:t>
            </a:r>
            <a:r>
              <a:rPr kumimoji="1" lang="en-US" altLang="zh-SG" sz="2800" b="1" dirty="0">
                <a:solidFill>
                  <a:schemeClr val="tx1"/>
                </a:solidFill>
                <a:ea typeface="Arial Unicode MS" panose="020B0604020202020204" charset="-122"/>
                <a:cs typeface="+mn-lt"/>
              </a:rPr>
              <a:t>creat </a:t>
            </a:r>
            <a:r>
              <a:rPr kumimoji="1" lang="en-US" altLang="zh-SG" sz="2800" b="1" dirty="0">
                <a:solidFill>
                  <a:srgbClr val="FF0000"/>
                </a:solidFill>
                <a:ea typeface="Arial Unicode MS" panose="020B0604020202020204" charset="-122"/>
                <a:cs typeface="+mn-lt"/>
              </a:rPr>
              <a:t>server </a:t>
            </a:r>
            <a:r>
              <a:rPr kumimoji="1" lang="en-US" altLang="zh-SG" sz="2800" b="1" dirty="0">
                <a:solidFill>
                  <a:schemeClr val="tx1"/>
                </a:solidFill>
                <a:ea typeface="Arial Unicode MS" panose="020B0604020202020204" charset="-122"/>
                <a:cs typeface="+mn-lt"/>
              </a:rPr>
              <a:t>session</a:t>
            </a:r>
            <a:r>
              <a:rPr kumimoji="1" lang="en-US" altLang="zh-SG" sz="2800" dirty="0">
                <a:solidFill>
                  <a:schemeClr val="tx1"/>
                </a:solidFill>
                <a:ea typeface="Arial Unicode MS" panose="020B0604020202020204" charset="-122"/>
                <a:cs typeface="+mn-lt"/>
              </a:rPr>
              <a:t>:</a:t>
            </a:r>
          </a:p>
          <a:p>
            <a:pPr algn="just">
              <a:buClrTx/>
              <a:buSzTx/>
            </a:pPr>
            <a:r>
              <a:rPr kumimoji="1" lang="en-US" altLang="zh-SG" sz="2400" b="1" dirty="0">
                <a:solidFill>
                  <a:schemeClr val="tx1"/>
                </a:solidFill>
                <a:ea typeface="Arial Unicode MS" panose="020B0604020202020204" charset="-122"/>
                <a:cs typeface="+mn-lt"/>
              </a:rPr>
              <a:t>Step 2: Create Server</a:t>
            </a:r>
          </a:p>
          <a:p>
            <a:pPr lvl="1" algn="just">
              <a:buClrTx/>
              <a:buSzTx/>
            </a:pPr>
            <a:r>
              <a:rPr kumimoji="1" lang="en-US" altLang="zh-SG" sz="2000" dirty="0">
                <a:solidFill>
                  <a:srgbClr val="0000FF"/>
                </a:solidFill>
                <a:ea typeface="Arial Unicode MS" panose="020B0604020202020204" charset="-122"/>
                <a:cs typeface="+mn-lt"/>
              </a:rPr>
              <a:t>Create the tcpserver object</a:t>
            </a:r>
            <a:r>
              <a:rPr kumimoji="1" lang="en-US" altLang="zh-SG" sz="2000" dirty="0">
                <a:solidFill>
                  <a:schemeClr val="tx1"/>
                </a:solidFill>
                <a:ea typeface="Arial Unicode MS" panose="020B0604020202020204" charset="-122"/>
                <a:cs typeface="+mn-lt"/>
              </a:rPr>
              <a:t> using the address of the machine and port 4500 (can be modified). </a:t>
            </a:r>
          </a:p>
          <a:p>
            <a:pPr lvl="1" algn="just">
              <a:buClrTx/>
              <a:buSzTx/>
            </a:pPr>
            <a:r>
              <a:rPr kumimoji="1" lang="en-US" altLang="zh-SG" sz="2000" dirty="0">
                <a:solidFill>
                  <a:schemeClr val="tx1"/>
                </a:solidFill>
                <a:ea typeface="Arial Unicode MS" panose="020B0604020202020204" charset="-122"/>
                <a:cs typeface="+mn-lt"/>
              </a:rPr>
              <a:t>Create a</a:t>
            </a:r>
            <a:r>
              <a:rPr kumimoji="1" lang="en-US" altLang="zh-SG" sz="2000" dirty="0">
                <a:solidFill>
                  <a:srgbClr val="0000FF"/>
                </a:solidFill>
                <a:ea typeface="Arial Unicode MS" panose="020B0604020202020204" charset="-122"/>
                <a:cs typeface="+mn-lt"/>
              </a:rPr>
              <a:t> callback function</a:t>
            </a:r>
            <a:r>
              <a:rPr kumimoji="1" lang="en-US" altLang="zh-SG" sz="2000" dirty="0">
                <a:solidFill>
                  <a:schemeClr val="tx1"/>
                </a:solidFill>
                <a:ea typeface="Arial Unicode MS" panose="020B0604020202020204" charset="-122"/>
                <a:cs typeface="+mn-lt"/>
              </a:rPr>
              <a:t> called </a:t>
            </a:r>
            <a:r>
              <a:rPr kumimoji="1" lang="en-US" altLang="zh-SG" sz="2000" dirty="0">
                <a:solidFill>
                  <a:srgbClr val="FF0000"/>
                </a:solidFill>
                <a:ea typeface="Arial Unicode MS" panose="020B0604020202020204" charset="-122"/>
                <a:cs typeface="+mn-lt"/>
              </a:rPr>
              <a:t>connectionFcn </a:t>
            </a:r>
            <a:r>
              <a:rPr kumimoji="1" lang="en-US" altLang="zh-SG" sz="2000" dirty="0">
                <a:solidFill>
                  <a:schemeClr val="tx1"/>
                </a:solidFill>
                <a:ea typeface="Arial Unicode MS" panose="020B0604020202020204" charset="-122"/>
                <a:cs typeface="+mn-lt"/>
              </a:rPr>
              <a:t>to write data when a TCP/IP client connects to the server. Set the ConnectionChangedFcn property to the callback function connectionFcn. </a:t>
            </a:r>
          </a:p>
          <a:p>
            <a:pPr lvl="1" algn="just">
              <a:buClrTx/>
              <a:buSzTx/>
            </a:pPr>
            <a:endParaRPr kumimoji="1" lang="en-US" altLang="zh-SG" sz="1710" b="1" dirty="0">
              <a:ea typeface="Arial Unicode MS" panose="020B0604020202020204" charset="-122"/>
              <a:cs typeface="+mn-lt"/>
              <a:sym typeface="+mn-ea"/>
            </a:endParaRPr>
          </a:p>
          <a:p>
            <a:pPr lvl="1" algn="just">
              <a:buClrTx/>
              <a:buSzTx/>
            </a:pPr>
            <a:endParaRPr kumimoji="1" lang="en-US" altLang="zh-SG" sz="1710" b="1" dirty="0">
              <a:ea typeface="Arial Unicode MS" panose="020B0604020202020204" charset="-122"/>
              <a:cs typeface="+mn-lt"/>
              <a:sym typeface="+mn-ea"/>
            </a:endParaRPr>
          </a:p>
          <a:p>
            <a:pPr marL="0" lvl="1" algn="just" fontAlgn="auto">
              <a:buClrTx/>
              <a:buSzTx/>
            </a:pPr>
            <a:endParaRPr kumimoji="1" lang="en-US" altLang="zh-SG" sz="1495" dirty="0">
              <a:ea typeface="Arial Unicode MS" panose="020B0604020202020204" charset="-122"/>
              <a:cs typeface="+mn-lt"/>
              <a:sym typeface="+mn-ea"/>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56</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1828165" y="4483100"/>
            <a:ext cx="7232015" cy="28575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1545590" y="3330575"/>
              <a:ext cx="554990" cy="5715"/>
            </p14:xfrm>
          </p:contentPart>
        </mc:Choice>
        <mc:Fallback xmlns="">
          <p:pic>
            <p:nvPicPr>
              <p:cNvPr id="9" name="墨迹 8"/>
            </p:nvPicPr>
            <p:blipFill>
              <a:blip r:embed="rId5"/>
            </p:blipFill>
            <p:spPr>
              <a:xfrm>
                <a:off x="1545590" y="3330575"/>
                <a:ext cx="554990" cy="571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2127885" y="3162300"/>
              <a:ext cx="173990" cy="102870"/>
            </p14:xfrm>
          </p:contentPart>
        </mc:Choice>
        <mc:Fallback xmlns="">
          <p:pic>
            <p:nvPicPr>
              <p:cNvPr id="10" name="墨迹 9"/>
            </p:nvPicPr>
            <p:blipFill>
              <a:blip r:embed="rId7"/>
            </p:blipFill>
            <p:spPr>
              <a:xfrm>
                <a:off x="2127885" y="3162300"/>
                <a:ext cx="173990" cy="10287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6324600" y="3096895"/>
              <a:ext cx="995680" cy="81280"/>
            </p14:xfrm>
          </p:contentPart>
        </mc:Choice>
        <mc:Fallback xmlns="">
          <p:pic>
            <p:nvPicPr>
              <p:cNvPr id="11" name="墨迹 10"/>
            </p:nvPicPr>
            <p:blipFill>
              <a:blip r:embed="rId9"/>
            </p:blipFill>
            <p:spPr>
              <a:xfrm>
                <a:off x="6324600" y="3096895"/>
                <a:ext cx="995680" cy="8128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6248400" y="3086100"/>
              <a:ext cx="473075" cy="15875"/>
            </p14:xfrm>
          </p:contentPart>
        </mc:Choice>
        <mc:Fallback xmlns="">
          <p:pic>
            <p:nvPicPr>
              <p:cNvPr id="12" name="墨迹 11"/>
            </p:nvPicPr>
            <p:blipFill>
              <a:blip r:embed="rId11"/>
            </p:blipFill>
            <p:spPr>
              <a:xfrm>
                <a:off x="6248400" y="3086100"/>
                <a:ext cx="473075" cy="1587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3" name="墨迹 12"/>
              <p14:cNvContentPartPr/>
              <p14:nvPr/>
            </p14:nvContentPartPr>
            <p14:xfrm>
              <a:off x="2807970" y="4468495"/>
              <a:ext cx="958215" cy="332105"/>
            </p14:xfrm>
          </p:contentPart>
        </mc:Choice>
        <mc:Fallback xmlns="">
          <p:pic>
            <p:nvPicPr>
              <p:cNvPr id="13" name="墨迹 12"/>
            </p:nvPicPr>
            <p:blipFill>
              <a:blip r:embed="rId13"/>
            </p:blipFill>
            <p:spPr>
              <a:xfrm>
                <a:off x="2807970" y="4468495"/>
                <a:ext cx="958215" cy="332105"/>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4" name="墨迹 13"/>
              <p14:cNvContentPartPr/>
              <p14:nvPr/>
            </p14:nvContentPartPr>
            <p14:xfrm>
              <a:off x="3810000" y="4745990"/>
              <a:ext cx="560070" cy="27305"/>
            </p14:xfrm>
          </p:contentPart>
        </mc:Choice>
        <mc:Fallback xmlns="">
          <p:pic>
            <p:nvPicPr>
              <p:cNvPr id="14" name="墨迹 13"/>
            </p:nvPicPr>
            <p:blipFill>
              <a:blip r:embed="rId15"/>
            </p:blipFill>
            <p:spPr>
              <a:xfrm>
                <a:off x="3810000" y="4745990"/>
                <a:ext cx="560070" cy="2730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p14:cNvContentPartPr/>
              <p14:nvPr/>
            </p14:nvContentPartPr>
            <p14:xfrm>
              <a:off x="4778375" y="4756785"/>
              <a:ext cx="408305" cy="27305"/>
            </p14:xfrm>
          </p:contentPart>
        </mc:Choice>
        <mc:Fallback xmlns="">
          <p:pic>
            <p:nvPicPr>
              <p:cNvPr id="15" name="墨迹 14"/>
            </p:nvPicPr>
            <p:blipFill>
              <a:blip r:embed="rId17"/>
            </p:blipFill>
            <p:spPr>
              <a:xfrm>
                <a:off x="4778375" y="4756785"/>
                <a:ext cx="408305" cy="27305"/>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6" name="墨迹 15"/>
              <p14:cNvContentPartPr/>
              <p14:nvPr/>
            </p14:nvContentPartPr>
            <p14:xfrm>
              <a:off x="5486400" y="4756785"/>
              <a:ext cx="1768475" cy="27305"/>
            </p14:xfrm>
          </p:contentPart>
        </mc:Choice>
        <mc:Fallback xmlns="">
          <p:pic>
            <p:nvPicPr>
              <p:cNvPr id="16" name="墨迹 15"/>
            </p:nvPicPr>
            <p:blipFill>
              <a:blip r:embed="rId19"/>
            </p:blipFill>
            <p:spPr>
              <a:xfrm>
                <a:off x="5486400" y="4756785"/>
                <a:ext cx="1768475" cy="27305"/>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7" name="墨迹 16"/>
              <p14:cNvContentPartPr/>
              <p14:nvPr/>
            </p14:nvContentPartPr>
            <p14:xfrm>
              <a:off x="5181600" y="4468495"/>
              <a:ext cx="3831590" cy="304800"/>
            </p14:xfrm>
          </p:contentPart>
        </mc:Choice>
        <mc:Fallback xmlns="">
          <p:pic>
            <p:nvPicPr>
              <p:cNvPr id="17" name="墨迹 16"/>
            </p:nvPicPr>
            <p:blipFill>
              <a:blip r:embed="rId21"/>
            </p:blipFill>
            <p:spPr>
              <a:xfrm>
                <a:off x="5181600" y="4468495"/>
                <a:ext cx="3831590" cy="304800"/>
              </a:xfrm>
              <a:prstGeom prst="rect"/>
            </p:spPr>
          </p:pic>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3380"/>
            <a:ext cx="10515600" cy="1325563"/>
          </a:xfrm>
        </p:spPr>
        <p:txBody>
          <a:bodyPr>
            <a:normAutofit fontScale="90000"/>
          </a:bodyPr>
          <a:lstStyle/>
          <a:p>
            <a:r>
              <a:rPr kumimoji="1" lang="en-US" altLang="zh-SG" dirty="0">
                <a:sym typeface="+mn-ea"/>
              </a:rPr>
              <a:t>Example 4: Communicate Between a TCP/IP Client and Server</a:t>
            </a:r>
          </a:p>
        </p:txBody>
      </p:sp>
      <p:sp>
        <p:nvSpPr>
          <p:cNvPr id="3" name="内容占位符 2"/>
          <p:cNvSpPr>
            <a:spLocks noGrp="1"/>
          </p:cNvSpPr>
          <p:nvPr>
            <p:ph sz="half" idx="1"/>
          </p:nvPr>
        </p:nvSpPr>
        <p:spPr>
          <a:xfrm>
            <a:off x="838200" y="1825625"/>
            <a:ext cx="9420225" cy="4531995"/>
          </a:xfrm>
        </p:spPr>
        <p:txBody>
          <a:bodyPr>
            <a:normAutofit/>
          </a:bodyPr>
          <a:lstStyle/>
          <a:p>
            <a:pPr marL="0" indent="0" algn="just">
              <a:buClrTx/>
              <a:buSzTx/>
              <a:buNone/>
            </a:pPr>
            <a:r>
              <a:rPr kumimoji="1" lang="en-US" altLang="zh-SG" sz="2800" dirty="0">
                <a:solidFill>
                  <a:schemeClr val="tx1"/>
                </a:solidFill>
                <a:ea typeface="Arial Unicode MS" panose="020B0604020202020204" charset="-122"/>
                <a:cs typeface="+mn-lt"/>
              </a:rPr>
              <a:t>Procedure of </a:t>
            </a:r>
            <a:r>
              <a:rPr kumimoji="1" lang="en-US" altLang="zh-SG" sz="2800" b="1" dirty="0">
                <a:solidFill>
                  <a:schemeClr val="tx1"/>
                </a:solidFill>
                <a:ea typeface="Arial Unicode MS" panose="020B0604020202020204" charset="-122"/>
                <a:cs typeface="+mn-lt"/>
              </a:rPr>
              <a:t>creat </a:t>
            </a:r>
            <a:r>
              <a:rPr kumimoji="1" lang="en-US" altLang="zh-SG" sz="2800" b="1" dirty="0">
                <a:solidFill>
                  <a:srgbClr val="FF0000"/>
                </a:solidFill>
                <a:ea typeface="Arial Unicode MS" panose="020B0604020202020204" charset="-122"/>
                <a:cs typeface="+mn-lt"/>
              </a:rPr>
              <a:t>server </a:t>
            </a:r>
            <a:r>
              <a:rPr kumimoji="1" lang="en-US" altLang="zh-SG" sz="2800" b="1" dirty="0">
                <a:solidFill>
                  <a:schemeClr val="tx1"/>
                </a:solidFill>
                <a:ea typeface="Arial Unicode MS" panose="020B0604020202020204" charset="-122"/>
                <a:cs typeface="+mn-lt"/>
              </a:rPr>
              <a:t>session</a:t>
            </a:r>
            <a:r>
              <a:rPr kumimoji="1" lang="en-US" altLang="zh-SG" sz="2800" dirty="0">
                <a:solidFill>
                  <a:schemeClr val="tx1"/>
                </a:solidFill>
                <a:ea typeface="Arial Unicode MS" panose="020B0604020202020204" charset="-122"/>
                <a:cs typeface="+mn-lt"/>
              </a:rPr>
              <a:t>:</a:t>
            </a:r>
          </a:p>
          <a:p>
            <a:pPr algn="just">
              <a:buClrTx/>
              <a:buSzTx/>
            </a:pPr>
            <a:r>
              <a:rPr kumimoji="1" lang="en-US" altLang="zh-SG" sz="2400" b="1" dirty="0">
                <a:solidFill>
                  <a:schemeClr val="tx1"/>
                </a:solidFill>
                <a:ea typeface="Arial Unicode MS" panose="020B0604020202020204" charset="-122"/>
                <a:cs typeface="+mn-lt"/>
              </a:rPr>
              <a:t>Step 3: Read Binary Data Using Byte Callback Mode</a:t>
            </a:r>
          </a:p>
          <a:p>
            <a:pPr lvl="1" algn="just">
              <a:buClrTx/>
              <a:buSzTx/>
            </a:pPr>
            <a:r>
              <a:rPr kumimoji="1" lang="en-US" altLang="zh-SG" sz="2000" dirty="0">
                <a:ea typeface="Arial Unicode MS" panose="020B0604020202020204" charset="-122"/>
                <a:cs typeface="+mn-lt"/>
              </a:rPr>
              <a:t>Create a callback function called </a:t>
            </a:r>
            <a:r>
              <a:rPr kumimoji="1" lang="en-US" altLang="zh-SG" sz="2000" dirty="0">
                <a:solidFill>
                  <a:srgbClr val="FF0000"/>
                </a:solidFill>
                <a:ea typeface="Arial Unicode MS" panose="020B0604020202020204" charset="-122"/>
                <a:cs typeface="+mn-lt"/>
              </a:rPr>
              <a:t>readDataFcn </a:t>
            </a:r>
            <a:r>
              <a:rPr kumimoji="1" lang="en-US" altLang="zh-SG" sz="2000" dirty="0">
                <a:ea typeface="Arial Unicode MS" panose="020B0604020202020204" charset="-122"/>
                <a:cs typeface="+mn-lt"/>
              </a:rPr>
              <a:t>to read data each time the specified bytes of data are available. Store the read data in the UserData property of tcpserver object. </a:t>
            </a:r>
          </a:p>
          <a:p>
            <a:pPr lvl="1" algn="just">
              <a:buClrTx/>
              <a:buSzTx/>
            </a:pPr>
            <a:r>
              <a:rPr kumimoji="1" lang="en-US" altLang="zh-SG" sz="2000" dirty="0">
                <a:ea typeface="Arial Unicode MS" panose="020B0604020202020204" charset="-122"/>
                <a:cs typeface="+mn-lt"/>
              </a:rPr>
              <a:t>Set the callback function to trigger each time 7688 bytes of data are received.</a:t>
            </a:r>
          </a:p>
          <a:p>
            <a:pPr lvl="1" algn="just">
              <a:buClrTx/>
              <a:buSzTx/>
            </a:pPr>
            <a:endParaRPr kumimoji="1" lang="en-US" altLang="zh-SG" sz="1710" b="1" dirty="0">
              <a:ea typeface="Arial Unicode MS" panose="020B0604020202020204" charset="-122"/>
              <a:cs typeface="+mn-lt"/>
              <a:sym typeface="+mn-ea"/>
            </a:endParaRPr>
          </a:p>
          <a:p>
            <a:pPr marL="0" lvl="1" algn="just" fontAlgn="auto">
              <a:buClrTx/>
              <a:buSzTx/>
            </a:pPr>
            <a:endParaRPr kumimoji="1" lang="en-US" altLang="zh-SG" sz="1495" dirty="0">
              <a:ea typeface="Arial Unicode MS" panose="020B0604020202020204" charset="-122"/>
              <a:cs typeface="+mn-lt"/>
              <a:sym typeface="+mn-ea"/>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57</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1649730" y="4441190"/>
            <a:ext cx="5725160" cy="316865"/>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5921375" y="4729480"/>
              <a:ext cx="1115695" cy="10795"/>
            </p14:xfrm>
          </p:contentPart>
        </mc:Choice>
        <mc:Fallback xmlns="">
          <p:pic>
            <p:nvPicPr>
              <p:cNvPr id="9" name="墨迹 8"/>
            </p:nvPicPr>
            <p:blipFill>
              <a:blip r:embed="rId5"/>
            </p:blipFill>
            <p:spPr>
              <a:xfrm>
                <a:off x="5921375" y="4729480"/>
                <a:ext cx="1115695" cy="1079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7249795" y="3929380"/>
              <a:ext cx="625475" cy="5715"/>
            </p14:xfrm>
          </p:contentPart>
        </mc:Choice>
        <mc:Fallback xmlns="">
          <p:pic>
            <p:nvPicPr>
              <p:cNvPr id="10" name="墨迹 9"/>
            </p:nvPicPr>
            <p:blipFill>
              <a:blip r:embed="rId7"/>
            </p:blipFill>
            <p:spPr>
              <a:xfrm>
                <a:off x="7249795" y="3929380"/>
                <a:ext cx="625475" cy="571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2019300" y="4697095"/>
              <a:ext cx="1485900" cy="21590"/>
            </p14:xfrm>
          </p:contentPart>
        </mc:Choice>
        <mc:Fallback xmlns="">
          <p:pic>
            <p:nvPicPr>
              <p:cNvPr id="11" name="墨迹 10"/>
            </p:nvPicPr>
            <p:blipFill>
              <a:blip r:embed="rId9"/>
            </p:blipFill>
            <p:spPr>
              <a:xfrm>
                <a:off x="2019300" y="4697095"/>
                <a:ext cx="1485900" cy="2159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1638300" y="4392295"/>
              <a:ext cx="527685" cy="315595"/>
            </p14:xfrm>
          </p:contentPart>
        </mc:Choice>
        <mc:Fallback xmlns="">
          <p:pic>
            <p:nvPicPr>
              <p:cNvPr id="12" name="墨迹 11"/>
            </p:nvPicPr>
            <p:blipFill>
              <a:blip r:embed="rId11"/>
            </p:blipFill>
            <p:spPr>
              <a:xfrm>
                <a:off x="1638300" y="4392295"/>
                <a:ext cx="527685" cy="315595"/>
              </a:xfrm>
              <a:prstGeom prst="rect"/>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3380"/>
            <a:ext cx="10515600" cy="1325563"/>
          </a:xfrm>
        </p:spPr>
        <p:txBody>
          <a:bodyPr>
            <a:normAutofit fontScale="90000"/>
          </a:bodyPr>
          <a:lstStyle/>
          <a:p>
            <a:r>
              <a:rPr kumimoji="1" lang="en-US" altLang="zh-SG" dirty="0">
                <a:sym typeface="+mn-ea"/>
              </a:rPr>
              <a:t>Example 4: Communicate Between a TCP/IP Client and Server</a:t>
            </a:r>
          </a:p>
        </p:txBody>
      </p:sp>
      <p:sp>
        <p:nvSpPr>
          <p:cNvPr id="3" name="内容占位符 2"/>
          <p:cNvSpPr>
            <a:spLocks noGrp="1"/>
          </p:cNvSpPr>
          <p:nvPr>
            <p:ph sz="half" idx="1"/>
          </p:nvPr>
        </p:nvSpPr>
        <p:spPr>
          <a:xfrm>
            <a:off x="838200" y="1825625"/>
            <a:ext cx="9420225" cy="4531995"/>
          </a:xfrm>
        </p:spPr>
        <p:txBody>
          <a:bodyPr>
            <a:normAutofit/>
          </a:bodyPr>
          <a:lstStyle/>
          <a:p>
            <a:pPr marL="0" indent="0" algn="just">
              <a:buClrTx/>
              <a:buSzTx/>
              <a:buNone/>
            </a:pPr>
            <a:r>
              <a:rPr kumimoji="1" lang="en-US" altLang="zh-SG" sz="2800" dirty="0">
                <a:solidFill>
                  <a:schemeClr val="tx1"/>
                </a:solidFill>
                <a:ea typeface="Arial Unicode MS" panose="020B0604020202020204" charset="-122"/>
                <a:cs typeface="+mn-lt"/>
              </a:rPr>
              <a:t>Procedure of </a:t>
            </a:r>
            <a:r>
              <a:rPr kumimoji="1" lang="en-US" altLang="zh-SG" sz="2800" b="1" dirty="0">
                <a:solidFill>
                  <a:schemeClr val="tx1"/>
                </a:solidFill>
                <a:ea typeface="Arial Unicode MS" panose="020B0604020202020204" charset="-122"/>
                <a:cs typeface="+mn-lt"/>
              </a:rPr>
              <a:t>creat </a:t>
            </a:r>
            <a:r>
              <a:rPr kumimoji="1" lang="en-US" altLang="zh-SG" sz="2800" b="1" dirty="0">
                <a:solidFill>
                  <a:srgbClr val="FF0000"/>
                </a:solidFill>
                <a:ea typeface="Arial Unicode MS" panose="020B0604020202020204" charset="-122"/>
                <a:cs typeface="+mn-lt"/>
              </a:rPr>
              <a:t>client </a:t>
            </a:r>
            <a:r>
              <a:rPr kumimoji="1" lang="en-US" altLang="zh-SG" sz="2800" b="1" dirty="0">
                <a:solidFill>
                  <a:schemeClr val="tx1"/>
                </a:solidFill>
                <a:ea typeface="Arial Unicode MS" panose="020B0604020202020204" charset="-122"/>
                <a:cs typeface="+mn-lt"/>
              </a:rPr>
              <a:t>session</a:t>
            </a:r>
            <a:r>
              <a:rPr kumimoji="1" lang="en-US" altLang="zh-SG" sz="2800" dirty="0">
                <a:solidFill>
                  <a:schemeClr val="tx1"/>
                </a:solidFill>
                <a:ea typeface="Arial Unicode MS" panose="020B0604020202020204" charset="-122"/>
                <a:cs typeface="+mn-lt"/>
              </a:rPr>
              <a:t>:</a:t>
            </a:r>
          </a:p>
          <a:p>
            <a:pPr algn="just">
              <a:buClrTx/>
              <a:buSzTx/>
            </a:pPr>
            <a:r>
              <a:rPr kumimoji="1" lang="en-US" altLang="zh-SG" sz="2400" dirty="0">
                <a:ea typeface="Arial Unicode MS" panose="020B0604020202020204" charset="-122"/>
                <a:cs typeface="+mn-lt"/>
              </a:rPr>
              <a:t>In this session, create a tcpclient object to connect to the server. The client </a:t>
            </a:r>
            <a:r>
              <a:rPr kumimoji="1" lang="en-US" altLang="zh-SG" sz="2400" dirty="0">
                <a:solidFill>
                  <a:srgbClr val="FF0000"/>
                </a:solidFill>
                <a:ea typeface="Arial Unicode MS" panose="020B0604020202020204" charset="-122"/>
                <a:cs typeface="+mn-lt"/>
              </a:rPr>
              <a:t>reads</a:t>
            </a:r>
            <a:r>
              <a:rPr kumimoji="1" lang="en-US" altLang="zh-SG" sz="2400" dirty="0">
                <a:ea typeface="Arial Unicode MS" panose="020B0604020202020204" charset="-122"/>
                <a:cs typeface="+mn-lt"/>
              </a:rPr>
              <a:t> data sent from the server. It then sends the data it read back to the server.</a:t>
            </a:r>
          </a:p>
          <a:p>
            <a:pPr algn="just">
              <a:buClrTx/>
              <a:buSzTx/>
            </a:pPr>
            <a:r>
              <a:rPr kumimoji="1" lang="en-US" altLang="zh-SG" sz="2400" b="1" dirty="0">
                <a:solidFill>
                  <a:schemeClr val="tx1"/>
                </a:solidFill>
                <a:ea typeface="Arial Unicode MS" panose="020B0604020202020204" charset="-122"/>
                <a:cs typeface="+mn-lt"/>
              </a:rPr>
              <a:t>Step 1: Create Client </a:t>
            </a:r>
          </a:p>
          <a:p>
            <a:pPr lvl="1" algn="just">
              <a:buClrTx/>
              <a:buSzTx/>
            </a:pPr>
            <a:r>
              <a:rPr kumimoji="1" lang="en-US" altLang="zh-SG" sz="2000" dirty="0">
                <a:solidFill>
                  <a:schemeClr val="tx1"/>
                </a:solidFill>
                <a:ea typeface="Arial Unicode MS" panose="020B0604020202020204" charset="-122"/>
                <a:cs typeface="+mn-lt"/>
              </a:rPr>
              <a:t>Create a tcpclient instance and set the timeout to five seconds.</a:t>
            </a:r>
          </a:p>
          <a:p>
            <a:pPr algn="just">
              <a:buClrTx/>
              <a:buSzTx/>
            </a:pPr>
            <a:endParaRPr kumimoji="1" lang="en-US" altLang="zh-SG" sz="2000" dirty="0">
              <a:solidFill>
                <a:schemeClr val="tx1"/>
              </a:solidFill>
              <a:ea typeface="Arial Unicode MS" panose="020B0604020202020204" charset="-122"/>
              <a:cs typeface="+mn-lt"/>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58</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1534160" y="4416425"/>
            <a:ext cx="6394450" cy="5207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2514600" y="4674870"/>
              <a:ext cx="500380" cy="11430"/>
            </p14:xfrm>
          </p:contentPart>
        </mc:Choice>
        <mc:Fallback xmlns="">
          <p:pic>
            <p:nvPicPr>
              <p:cNvPr id="9" name="墨迹 8"/>
            </p:nvPicPr>
            <p:blipFill>
              <a:blip r:embed="rId5"/>
            </p:blipFill>
            <p:spPr>
              <a:xfrm>
                <a:off x="2514600" y="4674870"/>
                <a:ext cx="500380" cy="1143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3406775" y="4653280"/>
              <a:ext cx="1627505" cy="21590"/>
            </p14:xfrm>
          </p:contentPart>
        </mc:Choice>
        <mc:Fallback xmlns="">
          <p:pic>
            <p:nvPicPr>
              <p:cNvPr id="10" name="墨迹 9"/>
            </p:nvPicPr>
            <p:blipFill>
              <a:blip r:embed="rId7"/>
            </p:blipFill>
            <p:spPr>
              <a:xfrm>
                <a:off x="3406775" y="4653280"/>
                <a:ext cx="1627505" cy="2159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5377180" y="4610100"/>
              <a:ext cx="1377315" cy="76200"/>
            </p14:xfrm>
          </p:contentPart>
        </mc:Choice>
        <mc:Fallback xmlns="">
          <p:pic>
            <p:nvPicPr>
              <p:cNvPr id="11" name="墨迹 10"/>
            </p:nvPicPr>
            <p:blipFill>
              <a:blip r:embed="rId9"/>
            </p:blipFill>
            <p:spPr>
              <a:xfrm>
                <a:off x="5377180" y="4610100"/>
                <a:ext cx="1377315" cy="762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2362200" y="4305300"/>
              <a:ext cx="1022985" cy="462280"/>
            </p14:xfrm>
          </p:contentPart>
        </mc:Choice>
        <mc:Fallback xmlns="">
          <p:pic>
            <p:nvPicPr>
              <p:cNvPr id="12" name="墨迹 11"/>
            </p:nvPicPr>
            <p:blipFill>
              <a:blip r:embed="rId11"/>
            </p:blipFill>
            <p:spPr>
              <a:xfrm>
                <a:off x="2362200" y="4305300"/>
                <a:ext cx="1022985" cy="46228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3" name="墨迹 12"/>
              <p14:cNvContentPartPr/>
              <p14:nvPr/>
            </p14:nvContentPartPr>
            <p14:xfrm>
              <a:off x="7576185" y="4702175"/>
              <a:ext cx="364490" cy="22225"/>
            </p14:xfrm>
          </p:contentPart>
        </mc:Choice>
        <mc:Fallback xmlns="">
          <p:pic>
            <p:nvPicPr>
              <p:cNvPr id="13" name="墨迹 12"/>
            </p:nvPicPr>
            <p:blipFill>
              <a:blip r:embed="rId13"/>
            </p:blipFill>
            <p:spPr>
              <a:xfrm>
                <a:off x="7576185" y="4702175"/>
                <a:ext cx="364490" cy="22225"/>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4" name="墨迹 13"/>
              <p14:cNvContentPartPr/>
              <p14:nvPr/>
            </p14:nvContentPartPr>
            <p14:xfrm>
              <a:off x="6754495" y="4321175"/>
              <a:ext cx="1643380" cy="446405"/>
            </p14:xfrm>
          </p:contentPart>
        </mc:Choice>
        <mc:Fallback xmlns="">
          <p:pic>
            <p:nvPicPr>
              <p:cNvPr id="14" name="墨迹 13"/>
            </p:nvPicPr>
            <p:blipFill>
              <a:blip r:embed="rId15"/>
            </p:blipFill>
            <p:spPr>
              <a:xfrm>
                <a:off x="6754495" y="4321175"/>
                <a:ext cx="1643380" cy="44640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p14:cNvContentPartPr/>
              <p14:nvPr/>
            </p14:nvContentPartPr>
            <p14:xfrm>
              <a:off x="7265670" y="4038600"/>
              <a:ext cx="947420" cy="777875"/>
            </p14:xfrm>
          </p:contentPart>
        </mc:Choice>
        <mc:Fallback xmlns="">
          <p:pic>
            <p:nvPicPr>
              <p:cNvPr id="15" name="墨迹 14"/>
            </p:nvPicPr>
            <p:blipFill>
              <a:blip r:embed="rId17"/>
            </p:blipFill>
            <p:spPr>
              <a:xfrm>
                <a:off x="7265670" y="4038600"/>
                <a:ext cx="947420" cy="777875"/>
              </a:xfrm>
              <a:prstGeom prst="rect"/>
            </p:spPr>
          </p:pic>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3380"/>
            <a:ext cx="10515600" cy="1325563"/>
          </a:xfrm>
        </p:spPr>
        <p:txBody>
          <a:bodyPr>
            <a:normAutofit fontScale="90000"/>
          </a:bodyPr>
          <a:lstStyle/>
          <a:p>
            <a:r>
              <a:rPr kumimoji="1" lang="en-US" altLang="zh-SG" dirty="0">
                <a:sym typeface="+mn-ea"/>
              </a:rPr>
              <a:t>Example 4: Communicate Between a TCP/IP Client and Server</a:t>
            </a:r>
          </a:p>
        </p:txBody>
      </p:sp>
      <p:sp>
        <p:nvSpPr>
          <p:cNvPr id="3" name="内容占位符 2"/>
          <p:cNvSpPr>
            <a:spLocks noGrp="1"/>
          </p:cNvSpPr>
          <p:nvPr>
            <p:ph sz="half" idx="1"/>
          </p:nvPr>
        </p:nvSpPr>
        <p:spPr>
          <a:xfrm>
            <a:off x="838200" y="1825625"/>
            <a:ext cx="9420225" cy="4531995"/>
          </a:xfrm>
        </p:spPr>
        <p:txBody>
          <a:bodyPr>
            <a:normAutofit/>
          </a:bodyPr>
          <a:lstStyle/>
          <a:p>
            <a:pPr marL="0" indent="0" algn="just">
              <a:buClrTx/>
              <a:buSzTx/>
              <a:buNone/>
            </a:pPr>
            <a:r>
              <a:rPr kumimoji="1" lang="en-US" altLang="zh-SG" sz="2800" dirty="0">
                <a:solidFill>
                  <a:schemeClr val="tx1"/>
                </a:solidFill>
                <a:ea typeface="Arial Unicode MS" panose="020B0604020202020204" charset="-122"/>
                <a:cs typeface="+mn-lt"/>
              </a:rPr>
              <a:t>Procedure of </a:t>
            </a:r>
            <a:r>
              <a:rPr kumimoji="1" lang="en-US" altLang="zh-SG" sz="2800" b="1" dirty="0">
                <a:solidFill>
                  <a:schemeClr val="tx1"/>
                </a:solidFill>
                <a:ea typeface="Arial Unicode MS" panose="020B0604020202020204" charset="-122"/>
                <a:cs typeface="+mn-lt"/>
              </a:rPr>
              <a:t>creat </a:t>
            </a:r>
            <a:r>
              <a:rPr kumimoji="1" lang="en-US" altLang="zh-SG" sz="2800" b="1" dirty="0">
                <a:solidFill>
                  <a:srgbClr val="FF0000"/>
                </a:solidFill>
                <a:ea typeface="Arial Unicode MS" panose="020B0604020202020204" charset="-122"/>
                <a:cs typeface="+mn-lt"/>
              </a:rPr>
              <a:t>client </a:t>
            </a:r>
            <a:r>
              <a:rPr kumimoji="1" lang="en-US" altLang="zh-SG" sz="2800" b="1" dirty="0">
                <a:solidFill>
                  <a:schemeClr val="tx1"/>
                </a:solidFill>
                <a:ea typeface="Arial Unicode MS" panose="020B0604020202020204" charset="-122"/>
                <a:cs typeface="+mn-lt"/>
              </a:rPr>
              <a:t>session</a:t>
            </a:r>
            <a:r>
              <a:rPr kumimoji="1" lang="en-US" altLang="zh-SG" sz="2800" dirty="0">
                <a:solidFill>
                  <a:schemeClr val="tx1"/>
                </a:solidFill>
                <a:ea typeface="Arial Unicode MS" panose="020B0604020202020204" charset="-122"/>
                <a:cs typeface="+mn-lt"/>
              </a:rPr>
              <a:t>:</a:t>
            </a:r>
          </a:p>
          <a:p>
            <a:pPr algn="just">
              <a:buClrTx/>
              <a:buSzTx/>
            </a:pPr>
            <a:r>
              <a:rPr kumimoji="1" lang="en-US" altLang="zh-SG" sz="2400" b="1" dirty="0">
                <a:solidFill>
                  <a:schemeClr val="tx1"/>
                </a:solidFill>
                <a:ea typeface="Arial Unicode MS" panose="020B0604020202020204" charset="-122"/>
                <a:cs typeface="+mn-lt"/>
              </a:rPr>
              <a:t>Step 2: Read Data and Display</a:t>
            </a:r>
          </a:p>
          <a:p>
            <a:pPr lvl="1" algn="just">
              <a:buClrTx/>
              <a:buSzTx/>
            </a:pPr>
            <a:r>
              <a:rPr kumimoji="1" lang="en-US" altLang="zh-SG" sz="2000" dirty="0">
                <a:solidFill>
                  <a:schemeClr val="tx1"/>
                </a:solidFill>
                <a:ea typeface="Arial Unicode MS" panose="020B0604020202020204" charset="-122"/>
                <a:cs typeface="+mn-lt"/>
              </a:rPr>
              <a:t>Read data sent by the server. Reshape the data array and plot it.</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59</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1510030" y="3238500"/>
            <a:ext cx="3940810" cy="687070"/>
          </a:xfrm>
          <a:prstGeom prst="rect">
            <a:avLst/>
          </a:prstGeom>
        </p:spPr>
      </p:pic>
      <p:pic>
        <p:nvPicPr>
          <p:cNvPr id="9" name="图片 8"/>
          <p:cNvPicPr>
            <a:picLocks noChangeAspect="1"/>
          </p:cNvPicPr>
          <p:nvPr/>
        </p:nvPicPr>
        <p:blipFill>
          <a:blip r:embed="rId4"/>
          <a:stretch>
            <a:fillRect/>
          </a:stretch>
        </p:blipFill>
        <p:spPr>
          <a:xfrm>
            <a:off x="5800090" y="3238500"/>
            <a:ext cx="4097020" cy="320802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墨迹 9"/>
              <p14:cNvContentPartPr/>
              <p14:nvPr/>
            </p14:nvContentPartPr>
            <p14:xfrm>
              <a:off x="2617470" y="3477895"/>
              <a:ext cx="272415" cy="10795"/>
            </p14:xfrm>
          </p:contentPart>
        </mc:Choice>
        <mc:Fallback xmlns="">
          <p:pic>
            <p:nvPicPr>
              <p:cNvPr id="10" name="墨迹 9"/>
            </p:nvPicPr>
            <p:blipFill>
              <a:blip r:embed="rId6"/>
            </p:blipFill>
            <p:spPr>
              <a:xfrm>
                <a:off x="2617470" y="3477895"/>
                <a:ext cx="272415" cy="1079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1" name="墨迹 10"/>
              <p14:cNvContentPartPr/>
              <p14:nvPr/>
            </p14:nvContentPartPr>
            <p14:xfrm>
              <a:off x="1452880" y="3924300"/>
              <a:ext cx="1921510" cy="32385"/>
            </p14:xfrm>
          </p:contentPart>
        </mc:Choice>
        <mc:Fallback xmlns="">
          <p:pic>
            <p:nvPicPr>
              <p:cNvPr id="11" name="墨迹 10"/>
            </p:nvPicPr>
            <p:blipFill>
              <a:blip r:embed="rId8"/>
            </p:blipFill>
            <p:spPr>
              <a:xfrm>
                <a:off x="1452880" y="3924300"/>
                <a:ext cx="1921510" cy="32385"/>
              </a:xfrm>
              <a:prstGeom prst="rect"/>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Matlab Screen (show me yours...)</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6</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内容占位符 4"/>
          <p:cNvPicPr>
            <a:picLocks noGrp="1" noChangeAspect="1"/>
          </p:cNvPicPr>
          <p:nvPr>
            <p:ph sz="half" idx="1"/>
          </p:nvPr>
        </p:nvPicPr>
        <p:blipFill>
          <a:blip r:embed="rId3"/>
          <a:stretch>
            <a:fillRect/>
          </a:stretch>
        </p:blipFill>
        <p:spPr>
          <a:xfrm>
            <a:off x="999490" y="1757680"/>
            <a:ext cx="8606790" cy="4531995"/>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1164590" y="2182495"/>
              <a:ext cx="2127885" cy="48895"/>
            </p14:xfrm>
          </p:contentPart>
        </mc:Choice>
        <mc:Fallback xmlns="">
          <p:pic>
            <p:nvPicPr>
              <p:cNvPr id="9" name="墨迹 8"/>
            </p:nvPicPr>
            <p:blipFill>
              <a:blip r:embed="rId5"/>
            </p:blipFill>
            <p:spPr>
              <a:xfrm>
                <a:off x="1164590" y="2182495"/>
                <a:ext cx="2127885" cy="4889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6144895" y="2922270"/>
              <a:ext cx="2187575" cy="22225"/>
            </p14:xfrm>
          </p:contentPart>
        </mc:Choice>
        <mc:Fallback xmlns="">
          <p:pic>
            <p:nvPicPr>
              <p:cNvPr id="10" name="墨迹 9"/>
            </p:nvPicPr>
            <p:blipFill>
              <a:blip r:embed="rId7"/>
            </p:blipFill>
            <p:spPr>
              <a:xfrm>
                <a:off x="6144895" y="2922270"/>
                <a:ext cx="2187575" cy="2222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6650990" y="3173095"/>
              <a:ext cx="598805" cy="32385"/>
            </p14:xfrm>
          </p:contentPart>
        </mc:Choice>
        <mc:Fallback xmlns="">
          <p:pic>
            <p:nvPicPr>
              <p:cNvPr id="11" name="墨迹 10"/>
            </p:nvPicPr>
            <p:blipFill>
              <a:blip r:embed="rId9"/>
            </p:blipFill>
            <p:spPr>
              <a:xfrm>
                <a:off x="6650990" y="3173095"/>
                <a:ext cx="598805" cy="3238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6858000" y="3395980"/>
              <a:ext cx="489585" cy="10795"/>
            </p14:xfrm>
          </p:contentPart>
        </mc:Choice>
        <mc:Fallback xmlns="">
          <p:pic>
            <p:nvPicPr>
              <p:cNvPr id="12" name="墨迹 11"/>
            </p:nvPicPr>
            <p:blipFill>
              <a:blip r:embed="rId11"/>
            </p:blipFill>
            <p:spPr>
              <a:xfrm>
                <a:off x="6858000" y="3395980"/>
                <a:ext cx="489585" cy="1079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3" name="墨迹 12"/>
              <p14:cNvContentPartPr/>
              <p14:nvPr/>
            </p14:nvContentPartPr>
            <p14:xfrm>
              <a:off x="6939280" y="3597275"/>
              <a:ext cx="419100" cy="5715"/>
            </p14:xfrm>
          </p:contentPart>
        </mc:Choice>
        <mc:Fallback xmlns="">
          <p:pic>
            <p:nvPicPr>
              <p:cNvPr id="13" name="墨迹 12"/>
            </p:nvPicPr>
            <p:blipFill>
              <a:blip r:embed="rId13"/>
            </p:blipFill>
            <p:spPr>
              <a:xfrm>
                <a:off x="6939280" y="3597275"/>
                <a:ext cx="419100" cy="5715"/>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4" name="墨迹 13"/>
              <p14:cNvContentPartPr/>
              <p14:nvPr/>
            </p14:nvContentPartPr>
            <p14:xfrm>
              <a:off x="1158875" y="2998470"/>
              <a:ext cx="1388110" cy="16510"/>
            </p14:xfrm>
          </p:contentPart>
        </mc:Choice>
        <mc:Fallback xmlns="">
          <p:pic>
            <p:nvPicPr>
              <p:cNvPr id="14" name="墨迹 13"/>
            </p:nvPicPr>
            <p:blipFill>
              <a:blip r:embed="rId15"/>
            </p:blipFill>
            <p:spPr>
              <a:xfrm>
                <a:off x="1158875" y="2998470"/>
                <a:ext cx="1388110" cy="1651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p14:cNvContentPartPr/>
              <p14:nvPr/>
            </p14:nvContentPartPr>
            <p14:xfrm>
              <a:off x="3679190" y="2993390"/>
              <a:ext cx="1333500" cy="908685"/>
            </p14:xfrm>
          </p:contentPart>
        </mc:Choice>
        <mc:Fallback xmlns="">
          <p:pic>
            <p:nvPicPr>
              <p:cNvPr id="15" name="墨迹 14"/>
            </p:nvPicPr>
            <p:blipFill>
              <a:blip r:embed="rId17"/>
            </p:blipFill>
            <p:spPr>
              <a:xfrm>
                <a:off x="3679190" y="2993390"/>
                <a:ext cx="1333500" cy="908685"/>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6" name="墨迹 15"/>
              <p14:cNvContentPartPr/>
              <p14:nvPr/>
            </p14:nvContentPartPr>
            <p14:xfrm>
              <a:off x="4500880" y="3112770"/>
              <a:ext cx="255905" cy="234315"/>
            </p14:xfrm>
          </p:contentPart>
        </mc:Choice>
        <mc:Fallback xmlns="">
          <p:pic>
            <p:nvPicPr>
              <p:cNvPr id="16" name="墨迹 15"/>
            </p:nvPicPr>
            <p:blipFill>
              <a:blip r:embed="rId19"/>
            </p:blipFill>
            <p:spPr>
              <a:xfrm>
                <a:off x="4500880" y="3112770"/>
                <a:ext cx="255905" cy="234315"/>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7" name="墨迹 16"/>
              <p14:cNvContentPartPr/>
              <p14:nvPr/>
            </p14:nvContentPartPr>
            <p14:xfrm>
              <a:off x="4468495" y="3281680"/>
              <a:ext cx="309880" cy="76200"/>
            </p14:xfrm>
          </p:contentPart>
        </mc:Choice>
        <mc:Fallback xmlns="">
          <p:pic>
            <p:nvPicPr>
              <p:cNvPr id="17" name="墨迹 16"/>
            </p:nvPicPr>
            <p:blipFill>
              <a:blip r:embed="rId21"/>
            </p:blipFill>
            <p:spPr>
              <a:xfrm>
                <a:off x="4468495" y="3281680"/>
                <a:ext cx="309880" cy="7620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8" name="墨迹 17"/>
              <p14:cNvContentPartPr/>
              <p14:nvPr/>
            </p14:nvContentPartPr>
            <p14:xfrm>
              <a:off x="1137285" y="3935095"/>
              <a:ext cx="1088390" cy="15875"/>
            </p14:xfrm>
          </p:contentPart>
        </mc:Choice>
        <mc:Fallback xmlns="">
          <p:pic>
            <p:nvPicPr>
              <p:cNvPr id="18" name="墨迹 17"/>
            </p:nvPicPr>
            <p:blipFill>
              <a:blip r:embed="rId23"/>
            </p:blipFill>
            <p:spPr>
              <a:xfrm>
                <a:off x="1137285" y="3935095"/>
                <a:ext cx="1088390" cy="15875"/>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9" name="墨迹 18"/>
              <p14:cNvContentPartPr/>
              <p14:nvPr/>
            </p14:nvContentPartPr>
            <p14:xfrm>
              <a:off x="3880485" y="5453380"/>
              <a:ext cx="54610" cy="364490"/>
            </p14:xfrm>
          </p:contentPart>
        </mc:Choice>
        <mc:Fallback xmlns="">
          <p:pic>
            <p:nvPicPr>
              <p:cNvPr id="19" name="墨迹 18"/>
            </p:nvPicPr>
            <p:blipFill>
              <a:blip r:embed="rId25"/>
            </p:blipFill>
            <p:spPr>
              <a:xfrm>
                <a:off x="3880485" y="5453380"/>
                <a:ext cx="54610" cy="364490"/>
              </a:xfrm>
              <a:prstGeom prst="rect"/>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3380"/>
            <a:ext cx="10515600" cy="1325563"/>
          </a:xfrm>
        </p:spPr>
        <p:txBody>
          <a:bodyPr>
            <a:normAutofit fontScale="90000"/>
          </a:bodyPr>
          <a:lstStyle/>
          <a:p>
            <a:r>
              <a:rPr kumimoji="1" lang="en-US" altLang="zh-SG" dirty="0">
                <a:sym typeface="+mn-ea"/>
              </a:rPr>
              <a:t>Example 4: Communicate Between a TCP/IP Client and Server</a:t>
            </a:r>
          </a:p>
        </p:txBody>
      </p:sp>
      <p:sp>
        <p:nvSpPr>
          <p:cNvPr id="3" name="内容占位符 2"/>
          <p:cNvSpPr>
            <a:spLocks noGrp="1"/>
          </p:cNvSpPr>
          <p:nvPr>
            <p:ph sz="half" idx="1"/>
          </p:nvPr>
        </p:nvSpPr>
        <p:spPr>
          <a:xfrm>
            <a:off x="838200" y="1824355"/>
            <a:ext cx="9420225" cy="4531995"/>
          </a:xfrm>
        </p:spPr>
        <p:txBody>
          <a:bodyPr>
            <a:normAutofit/>
          </a:bodyPr>
          <a:lstStyle/>
          <a:p>
            <a:pPr marL="0" indent="0" algn="just">
              <a:buClrTx/>
              <a:buSzTx/>
              <a:buNone/>
            </a:pPr>
            <a:r>
              <a:rPr kumimoji="1" lang="en-US" altLang="zh-SG" sz="2800" dirty="0">
                <a:solidFill>
                  <a:schemeClr val="tx1"/>
                </a:solidFill>
                <a:ea typeface="Arial Unicode MS" panose="020B0604020202020204" charset="-122"/>
                <a:cs typeface="+mn-lt"/>
              </a:rPr>
              <a:t>Procedure of </a:t>
            </a:r>
            <a:r>
              <a:rPr kumimoji="1" lang="en-US" altLang="zh-SG" sz="2800" b="1" dirty="0">
                <a:solidFill>
                  <a:schemeClr val="tx1"/>
                </a:solidFill>
                <a:ea typeface="Arial Unicode MS" panose="020B0604020202020204" charset="-122"/>
                <a:cs typeface="+mn-lt"/>
              </a:rPr>
              <a:t>creat </a:t>
            </a:r>
            <a:r>
              <a:rPr kumimoji="1" lang="en-US" altLang="zh-SG" sz="2800" b="1" dirty="0">
                <a:solidFill>
                  <a:srgbClr val="FF0000"/>
                </a:solidFill>
                <a:ea typeface="Arial Unicode MS" panose="020B0604020202020204" charset="-122"/>
                <a:cs typeface="+mn-lt"/>
              </a:rPr>
              <a:t>client </a:t>
            </a:r>
            <a:r>
              <a:rPr kumimoji="1" lang="en-US" altLang="zh-SG" sz="2800" b="1" dirty="0">
                <a:solidFill>
                  <a:schemeClr val="tx1"/>
                </a:solidFill>
                <a:ea typeface="Arial Unicode MS" panose="020B0604020202020204" charset="-122"/>
                <a:cs typeface="+mn-lt"/>
              </a:rPr>
              <a:t>session</a:t>
            </a:r>
            <a:r>
              <a:rPr kumimoji="1" lang="en-US" altLang="zh-SG" sz="2800" dirty="0">
                <a:solidFill>
                  <a:schemeClr val="tx1"/>
                </a:solidFill>
                <a:ea typeface="Arial Unicode MS" panose="020B0604020202020204" charset="-122"/>
                <a:cs typeface="+mn-lt"/>
              </a:rPr>
              <a:t>:</a:t>
            </a:r>
          </a:p>
          <a:p>
            <a:pPr algn="just">
              <a:buClrTx/>
              <a:buSzTx/>
            </a:pPr>
            <a:r>
              <a:rPr kumimoji="1" lang="en-US" altLang="zh-SG" sz="2400" b="1" dirty="0">
                <a:solidFill>
                  <a:schemeClr val="tx1"/>
                </a:solidFill>
                <a:ea typeface="Arial Unicode MS" panose="020B0604020202020204" charset="-122"/>
                <a:cs typeface="+mn-lt"/>
              </a:rPr>
              <a:t>Step 3: Write Data</a:t>
            </a:r>
          </a:p>
          <a:p>
            <a:pPr marL="457200" lvl="2" algn="just">
              <a:buClrTx/>
              <a:buSzTx/>
            </a:pPr>
            <a:r>
              <a:rPr kumimoji="1" lang="en-US" altLang="zh-SG" dirty="0">
                <a:ea typeface="Arial Unicode MS" panose="020B0604020202020204" charset="-122"/>
                <a:cs typeface="+mn-lt"/>
                <a:sym typeface="+mn-ea"/>
              </a:rPr>
              <a:t>Write data to the server.</a:t>
            </a:r>
            <a:endParaRPr kumimoji="1" lang="en-US" altLang="zh-SG" dirty="0">
              <a:solidFill>
                <a:schemeClr val="tx1"/>
              </a:solidFill>
              <a:ea typeface="Arial Unicode MS" panose="020B0604020202020204" charset="-122"/>
              <a:cs typeface="+mn-lt"/>
            </a:endParaRPr>
          </a:p>
          <a:p>
            <a:pPr lvl="1" algn="just">
              <a:buClrTx/>
              <a:buSzTx/>
            </a:pPr>
            <a:endParaRPr kumimoji="1" lang="en-US" altLang="zh-SG" sz="1710" b="1" dirty="0">
              <a:solidFill>
                <a:schemeClr val="tx1"/>
              </a:solidFill>
              <a:ea typeface="Arial Unicode MS" panose="020B0604020202020204" charset="-122"/>
              <a:cs typeface="+mn-lt"/>
              <a:sym typeface="+mn-ea"/>
            </a:endParaRPr>
          </a:p>
          <a:p>
            <a:pPr algn="just">
              <a:buClrTx/>
              <a:buSzTx/>
            </a:pPr>
            <a:endParaRPr kumimoji="1" lang="en-US" altLang="zh-SG" sz="2000" b="1" dirty="0">
              <a:ea typeface="Arial Unicode MS" panose="020B0604020202020204" charset="-122"/>
              <a:cs typeface="+mn-lt"/>
              <a:sym typeface="+mn-ea"/>
            </a:endParaRPr>
          </a:p>
          <a:p>
            <a:pPr algn="just">
              <a:buClrTx/>
              <a:buSzTx/>
            </a:pPr>
            <a:endParaRPr kumimoji="1" lang="en-US" altLang="zh-SG" sz="2000" b="1" dirty="0">
              <a:ea typeface="Arial Unicode MS" panose="020B0604020202020204" charset="-122"/>
              <a:cs typeface="+mn-lt"/>
              <a:sym typeface="+mn-ea"/>
            </a:endParaRPr>
          </a:p>
          <a:p>
            <a:pPr algn="just">
              <a:buClrTx/>
              <a:buSzTx/>
            </a:pPr>
            <a:r>
              <a:rPr kumimoji="1" lang="en-US" altLang="zh-SG" sz="2400" b="1" dirty="0">
                <a:ea typeface="Arial Unicode MS" panose="020B0604020202020204" charset="-122"/>
                <a:cs typeface="+mn-lt"/>
                <a:sym typeface="+mn-ea"/>
              </a:rPr>
              <a:t>Step 4: Clear the Client</a:t>
            </a:r>
          </a:p>
          <a:p>
            <a:pPr lvl="1" algn="just">
              <a:buClrTx/>
              <a:buSzTx/>
            </a:pPr>
            <a:r>
              <a:rPr kumimoji="1" lang="en-US" altLang="zh-SG" sz="2000" dirty="0">
                <a:ea typeface="Arial Unicode MS" panose="020B0604020202020204" charset="-122"/>
                <a:cs typeface="+mn-lt"/>
                <a:sym typeface="+mn-ea"/>
              </a:rPr>
              <a:t>Clear the tcpclient instance.</a:t>
            </a:r>
          </a:p>
          <a:p>
            <a:pPr lvl="1" algn="just">
              <a:buClrTx/>
              <a:buSzTx/>
            </a:pPr>
            <a:endParaRPr kumimoji="1" lang="en-US" altLang="zh-SG" sz="2000" dirty="0">
              <a:solidFill>
                <a:schemeClr val="tx1"/>
              </a:solidFill>
              <a:ea typeface="Arial Unicode MS" panose="020B0604020202020204" charset="-122"/>
              <a:cs typeface="+mn-lt"/>
              <a:sym typeface="+mn-ea"/>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60</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1323975" y="3148965"/>
            <a:ext cx="2900680" cy="431165"/>
          </a:xfrm>
          <a:prstGeom prst="rect">
            <a:avLst/>
          </a:prstGeom>
        </p:spPr>
      </p:pic>
      <p:pic>
        <p:nvPicPr>
          <p:cNvPr id="10" name="图片 9"/>
          <p:cNvPicPr>
            <a:picLocks noChangeAspect="1"/>
          </p:cNvPicPr>
          <p:nvPr/>
        </p:nvPicPr>
        <p:blipFill>
          <a:blip r:embed="rId4"/>
          <a:stretch>
            <a:fillRect/>
          </a:stretch>
        </p:blipFill>
        <p:spPr>
          <a:xfrm>
            <a:off x="5784850" y="2806065"/>
            <a:ext cx="3489960" cy="2760980"/>
          </a:xfrm>
          <a:prstGeom prst="rect">
            <a:avLst/>
          </a:prstGeom>
        </p:spPr>
      </p:pic>
      <p:pic>
        <p:nvPicPr>
          <p:cNvPr id="11" name="图片 10"/>
          <p:cNvPicPr>
            <a:picLocks noChangeAspect="1"/>
          </p:cNvPicPr>
          <p:nvPr/>
        </p:nvPicPr>
        <p:blipFill>
          <a:blip r:embed="rId5"/>
          <a:stretch>
            <a:fillRect/>
          </a:stretch>
        </p:blipFill>
        <p:spPr>
          <a:xfrm>
            <a:off x="1612265" y="5104130"/>
            <a:ext cx="1310640" cy="28829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3380"/>
            <a:ext cx="10515600" cy="1325563"/>
          </a:xfrm>
        </p:spPr>
        <p:txBody>
          <a:bodyPr>
            <a:normAutofit fontScale="90000"/>
          </a:bodyPr>
          <a:lstStyle/>
          <a:p>
            <a:r>
              <a:rPr kumimoji="1" lang="en-US" altLang="zh-SG" dirty="0">
                <a:sym typeface="+mn-ea"/>
              </a:rPr>
              <a:t>Example 4: Communicate Between a TCP/IP Client and Server</a:t>
            </a:r>
          </a:p>
        </p:txBody>
      </p:sp>
      <p:sp>
        <p:nvSpPr>
          <p:cNvPr id="3" name="内容占位符 2"/>
          <p:cNvSpPr>
            <a:spLocks noGrp="1"/>
          </p:cNvSpPr>
          <p:nvPr>
            <p:ph sz="half" idx="1"/>
          </p:nvPr>
        </p:nvSpPr>
        <p:spPr>
          <a:xfrm>
            <a:off x="838200" y="1825625"/>
            <a:ext cx="9420225" cy="4531995"/>
          </a:xfrm>
        </p:spPr>
        <p:txBody>
          <a:bodyPr>
            <a:normAutofit/>
          </a:bodyPr>
          <a:lstStyle/>
          <a:p>
            <a:pPr marL="0" indent="0" algn="just">
              <a:buClrTx/>
              <a:buSzTx/>
              <a:buNone/>
            </a:pPr>
            <a:r>
              <a:rPr kumimoji="1" lang="en-US" altLang="zh-SG" sz="2800" b="1" dirty="0">
                <a:ea typeface="Arial Unicode MS" panose="020B0604020202020204" charset="-122"/>
                <a:cs typeface="+mn-lt"/>
              </a:rPr>
              <a:t>Callback Functions</a:t>
            </a:r>
          </a:p>
          <a:p>
            <a:pPr algn="just">
              <a:buClrTx/>
              <a:buSzTx/>
            </a:pPr>
            <a:r>
              <a:rPr kumimoji="1" lang="en-US" altLang="zh-SG" sz="2400" b="1" dirty="0">
                <a:solidFill>
                  <a:schemeClr val="tx1"/>
                </a:solidFill>
                <a:ea typeface="Arial Unicode MS" panose="020B0604020202020204" charset="-122"/>
                <a:cs typeface="+mn-lt"/>
              </a:rPr>
              <a:t>Function 1: Connection Callback Function to Write Binary Data</a:t>
            </a:r>
          </a:p>
          <a:p>
            <a:pPr lvl="1" algn="just">
              <a:buClrTx/>
              <a:buSzTx/>
            </a:pPr>
            <a:r>
              <a:rPr kumimoji="1" lang="en-US" altLang="zh-SG" sz="2000" dirty="0">
                <a:ea typeface="Arial Unicode MS" panose="020B0604020202020204" charset="-122"/>
                <a:cs typeface="+mn-lt"/>
              </a:rPr>
              <a:t>This function calls write to </a:t>
            </a:r>
            <a:r>
              <a:rPr kumimoji="1" lang="en-US" altLang="zh-SG" sz="2000" dirty="0">
                <a:solidFill>
                  <a:srgbClr val="0000FF"/>
                </a:solidFill>
                <a:ea typeface="Arial Unicode MS" panose="020B0604020202020204" charset="-122"/>
                <a:cs typeface="+mn-lt"/>
              </a:rPr>
              <a:t>write data</a:t>
            </a:r>
            <a:r>
              <a:rPr kumimoji="1" lang="en-US" altLang="zh-SG" sz="2000" dirty="0">
                <a:ea typeface="Arial Unicode MS" panose="020B0604020202020204" charset="-122"/>
                <a:cs typeface="+mn-lt"/>
              </a:rPr>
              <a:t> to the connected TCP/IP client.</a:t>
            </a:r>
          </a:p>
          <a:p>
            <a:pPr lvl="1" algn="just">
              <a:buClrTx/>
              <a:buSzTx/>
            </a:pPr>
            <a:endParaRPr kumimoji="1" lang="en-US" altLang="zh-SG" sz="1710" dirty="0">
              <a:ea typeface="Arial Unicode MS" panose="020B0604020202020204" charset="-122"/>
              <a:cs typeface="+mn-lt"/>
            </a:endParaRPr>
          </a:p>
          <a:p>
            <a:pPr marL="0" lvl="1" algn="just" fontAlgn="auto">
              <a:buClrTx/>
              <a:buSzTx/>
            </a:pPr>
            <a:endParaRPr kumimoji="1" lang="en-US" altLang="zh-SG" sz="1495" dirty="0">
              <a:ea typeface="Arial Unicode MS" panose="020B0604020202020204" charset="-122"/>
              <a:cs typeface="+mn-lt"/>
              <a:sym typeface="+mn-ea"/>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61</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9" name="图片 8"/>
          <p:cNvPicPr>
            <a:picLocks noChangeAspect="1"/>
          </p:cNvPicPr>
          <p:nvPr/>
        </p:nvPicPr>
        <p:blipFill>
          <a:blip r:embed="rId3"/>
          <a:stretch>
            <a:fillRect/>
          </a:stretch>
        </p:blipFill>
        <p:spPr>
          <a:xfrm>
            <a:off x="1671955" y="3593465"/>
            <a:ext cx="4831080" cy="165481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p14:cNvContentPartPr/>
              <p14:nvPr/>
            </p14:nvContentPartPr>
            <p14:xfrm>
              <a:off x="1953895" y="4500880"/>
              <a:ext cx="652780" cy="288290"/>
            </p14:xfrm>
          </p:contentPart>
        </mc:Choice>
        <mc:Fallback xmlns="">
          <p:pic>
            <p:nvPicPr>
              <p:cNvPr id="10" name="墨迹 9"/>
            </p:nvPicPr>
            <p:blipFill>
              <a:blip r:embed="rId5"/>
            </p:blipFill>
            <p:spPr>
              <a:xfrm>
                <a:off x="1953895" y="4500880"/>
                <a:ext cx="652780" cy="288290"/>
              </a:xfrm>
              <a:prstGeom prst="rect"/>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3380"/>
            <a:ext cx="10515600" cy="1325563"/>
          </a:xfrm>
        </p:spPr>
        <p:txBody>
          <a:bodyPr>
            <a:normAutofit fontScale="90000"/>
          </a:bodyPr>
          <a:lstStyle/>
          <a:p>
            <a:r>
              <a:rPr kumimoji="1" lang="en-US" altLang="zh-SG" dirty="0">
                <a:sym typeface="+mn-ea"/>
              </a:rPr>
              <a:t>Example 4: Communicate Between a TCP/IP Client and Server</a:t>
            </a:r>
          </a:p>
        </p:txBody>
      </p:sp>
      <p:sp>
        <p:nvSpPr>
          <p:cNvPr id="3" name="内容占位符 2"/>
          <p:cNvSpPr>
            <a:spLocks noGrp="1"/>
          </p:cNvSpPr>
          <p:nvPr>
            <p:ph sz="half" idx="1"/>
          </p:nvPr>
        </p:nvSpPr>
        <p:spPr>
          <a:xfrm>
            <a:off x="838200" y="1825625"/>
            <a:ext cx="9420225" cy="4531995"/>
          </a:xfrm>
        </p:spPr>
        <p:txBody>
          <a:bodyPr>
            <a:normAutofit/>
          </a:bodyPr>
          <a:lstStyle/>
          <a:p>
            <a:pPr marL="0" indent="0" algn="just">
              <a:buClrTx/>
              <a:buSzTx/>
              <a:buNone/>
            </a:pPr>
            <a:r>
              <a:rPr kumimoji="1" lang="en-US" altLang="zh-SG" sz="2800" b="1" dirty="0">
                <a:ea typeface="Arial Unicode MS" panose="020B0604020202020204" charset="-122"/>
                <a:cs typeface="+mn-lt"/>
              </a:rPr>
              <a:t>Callback Functions</a:t>
            </a:r>
          </a:p>
          <a:p>
            <a:pPr algn="just">
              <a:buClrTx/>
              <a:buSzTx/>
            </a:pPr>
            <a:r>
              <a:rPr kumimoji="1" lang="en-US" altLang="zh-SG" sz="2400" b="1" dirty="0">
                <a:solidFill>
                  <a:schemeClr val="tx1"/>
                </a:solidFill>
                <a:ea typeface="Arial Unicode MS" panose="020B0604020202020204" charset="-122"/>
                <a:cs typeface="+mn-lt"/>
              </a:rPr>
              <a:t>Function 2: Data Available Callback Function to Read Binary Data</a:t>
            </a:r>
          </a:p>
          <a:p>
            <a:pPr lvl="1" algn="just">
              <a:buClrTx/>
              <a:buSzTx/>
            </a:pPr>
            <a:r>
              <a:rPr kumimoji="1" lang="en-US" altLang="zh-SG" sz="2000" dirty="0">
                <a:solidFill>
                  <a:schemeClr val="tx1"/>
                </a:solidFill>
                <a:ea typeface="Arial Unicode MS" panose="020B0604020202020204" charset="-122"/>
                <a:cs typeface="+mn-lt"/>
              </a:rPr>
              <a:t>This function calls read to </a:t>
            </a:r>
            <a:r>
              <a:rPr kumimoji="1" lang="en-US" altLang="zh-SG" sz="2000" dirty="0">
                <a:solidFill>
                  <a:srgbClr val="0000FF"/>
                </a:solidFill>
                <a:ea typeface="Arial Unicode MS" panose="020B0604020202020204" charset="-122"/>
                <a:cs typeface="+mn-lt"/>
              </a:rPr>
              <a:t>read </a:t>
            </a:r>
            <a:r>
              <a:rPr kumimoji="1" lang="en-US" altLang="zh-SG" sz="2000" dirty="0">
                <a:solidFill>
                  <a:schemeClr val="tx1"/>
                </a:solidFill>
                <a:ea typeface="Arial Unicode MS" panose="020B0604020202020204" charset="-122"/>
                <a:cs typeface="+mn-lt"/>
              </a:rPr>
              <a:t>BytesAvailableFcnCount number of bytes of data.</a:t>
            </a:r>
            <a:endParaRPr kumimoji="1" lang="en-US" altLang="zh-SG" sz="2000" dirty="0">
              <a:ea typeface="Arial Unicode MS" panose="020B0604020202020204" charset="-122"/>
              <a:cs typeface="+mn-lt"/>
            </a:endParaRPr>
          </a:p>
          <a:p>
            <a:pPr marL="0" lvl="1" algn="just" fontAlgn="auto">
              <a:buClrTx/>
              <a:buSzTx/>
            </a:pPr>
            <a:endParaRPr kumimoji="1" lang="en-US" altLang="zh-SG" sz="2000" dirty="0">
              <a:ea typeface="Arial Unicode MS" panose="020B0604020202020204" charset="-122"/>
              <a:cs typeface="+mn-lt"/>
              <a:sym typeface="+mn-ea"/>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a:xfrm>
            <a:off x="8610600" y="6356350"/>
            <a:ext cx="2743200" cy="365125"/>
          </a:xfrm>
        </p:spPr>
        <p:txBody>
          <a:bodyPr/>
          <a:lstStyle/>
          <a:p>
            <a:fld id="{48E26B13-A32A-2449-A219-725FF01D53B5}" type="slidenum">
              <a:rPr kumimoji="1" lang="zh-SG" altLang="en-US" smtClean="0"/>
              <a:t>62</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1598295" y="3829050"/>
            <a:ext cx="6272530" cy="149542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p14:cNvContentPartPr/>
              <p14:nvPr/>
            </p14:nvContentPartPr>
            <p14:xfrm>
              <a:off x="5344795" y="3390900"/>
              <a:ext cx="2797175" cy="81280"/>
            </p14:xfrm>
          </p:contentPart>
        </mc:Choice>
        <mc:Fallback xmlns="">
          <p:pic>
            <p:nvPicPr>
              <p:cNvPr id="8" name="墨迹 7"/>
            </p:nvPicPr>
            <p:blipFill>
              <a:blip r:embed="rId5"/>
            </p:blipFill>
            <p:spPr>
              <a:xfrm>
                <a:off x="5344795" y="3390900"/>
                <a:ext cx="2797175" cy="8128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3074670" y="4331970"/>
              <a:ext cx="653415" cy="228600"/>
            </p14:xfrm>
          </p:contentPart>
        </mc:Choice>
        <mc:Fallback xmlns="">
          <p:pic>
            <p:nvPicPr>
              <p:cNvPr id="10" name="墨迹 9"/>
            </p:nvPicPr>
            <p:blipFill>
              <a:blip r:embed="rId7"/>
            </p:blipFill>
            <p:spPr>
              <a:xfrm>
                <a:off x="3074670" y="4331970"/>
                <a:ext cx="653415" cy="228600"/>
              </a:xfrm>
              <a:prstGeom prst="rect"/>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sym typeface="+mn-ea"/>
              </a:rPr>
              <a:t>Example 4: Communicate Between a TCP/IP Client and Server</a:t>
            </a:r>
            <a:endParaRPr kumimoji="1" lang="en-US" altLang="zh-SG" dirty="0"/>
          </a:p>
        </p:txBody>
      </p:sp>
      <p:sp>
        <p:nvSpPr>
          <p:cNvPr id="3" name="内容占位符 2"/>
          <p:cNvSpPr>
            <a:spLocks noGrp="1"/>
          </p:cNvSpPr>
          <p:nvPr>
            <p:ph sz="half" idx="1"/>
          </p:nvPr>
        </p:nvSpPr>
        <p:spPr>
          <a:xfrm>
            <a:off x="838200" y="1825625"/>
            <a:ext cx="9798685" cy="4531995"/>
          </a:xfrm>
        </p:spPr>
        <p:txBody>
          <a:bodyPr>
            <a:normAutofit/>
          </a:bodyPr>
          <a:lstStyle/>
          <a:p>
            <a:pPr lvl="1" algn="just"/>
            <a:r>
              <a:rPr kumimoji="1" lang="en-US" altLang="zh-SG" sz="3200" b="1" dirty="0">
                <a:solidFill>
                  <a:schemeClr val="accent1"/>
                </a:solidFill>
                <a:effectLst>
                  <a:outerShdw blurRad="38100" dist="25400" dir="5400000" algn="ctr" rotWithShape="0">
                    <a:srgbClr val="6E747A">
                      <a:alpha val="43000"/>
                      <a:alpha val="43000"/>
                    </a:srgbClr>
                  </a:outerShdw>
                </a:effectLst>
                <a:ea typeface="雅痞-简" panose="020F0603040207020204" charset="-122"/>
                <a:cs typeface="+mn-lt"/>
                <a:sym typeface="+mn-ea"/>
              </a:rPr>
              <a:t>Try it on your computer </a:t>
            </a:r>
          </a:p>
          <a:p>
            <a:pPr marL="457200" lvl="1" indent="0" algn="just">
              <a:buNone/>
            </a:pPr>
            <a:r>
              <a:rPr kumimoji="1" lang="en-US" altLang="zh-SG" sz="3200" b="1" dirty="0">
                <a:solidFill>
                  <a:schemeClr val="accent1"/>
                </a:solidFill>
                <a:effectLst>
                  <a:outerShdw blurRad="38100" dist="25400" dir="5400000" algn="ctr" rotWithShape="0">
                    <a:srgbClr val="6E747A">
                      <a:alpha val="43000"/>
                      <a:alpha val="43000"/>
                    </a:srgbClr>
                  </a:outerShdw>
                </a:effectLst>
                <a:ea typeface="雅痞-简" panose="020F0603040207020204" charset="-122"/>
                <a:cs typeface="+mn-lt"/>
                <a:sym typeface="+mn-ea"/>
              </a:rPr>
              <a:t>               and see what happens !?</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63</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s protoboard"/>
          <p:cNvPicPr>
            <a:picLocks noChangeAspect="1"/>
          </p:cNvPicPr>
          <p:nvPr/>
        </p:nvPicPr>
        <p:blipFill rotWithShape="1">
          <a:blip r:embed="rId3"/>
          <a:srcRect r="5882" b="-1"/>
          <a:stretch>
            <a:fillRect/>
          </a:stretch>
        </p:blipFill>
        <p:spPr>
          <a:xfrm>
            <a:off x="0" y="0"/>
            <a:ext cx="8169275" cy="685800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7383145" y="2200275"/>
            <a:ext cx="4808855" cy="263525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a:solidFill>
                  <a:schemeClr val="bg1">
                    <a:lumMod val="65000"/>
                  </a:schemeClr>
                </a:solidFill>
              </a:rPr>
              <a:t>1. Matlab overview</a:t>
            </a:r>
          </a:p>
          <a:p>
            <a:pPr algn="l"/>
            <a:r>
              <a:rPr lang="en-US" sz="2400">
                <a:solidFill>
                  <a:schemeClr val="bg1">
                    <a:lumMod val="65000"/>
                  </a:schemeClr>
                </a:solidFill>
              </a:rPr>
              <a:t>2. TCP Connections via Matlab</a:t>
            </a:r>
          </a:p>
          <a:p>
            <a:pPr algn="l"/>
            <a:r>
              <a:rPr lang="en-US" sz="2400" b="1">
                <a:solidFill>
                  <a:schemeClr val="tx1"/>
                </a:solidFill>
              </a:rPr>
              <a:t>3. UDP Connections via Matlab</a:t>
            </a:r>
          </a:p>
        </p:txBody>
      </p:sp>
      <p:sp>
        <p:nvSpPr>
          <p:cNvPr id="2" name="标题 1"/>
          <p:cNvSpPr>
            <a:spLocks noGrp="1"/>
          </p:cNvSpPr>
          <p:nvPr>
            <p:ph type="ctrTitle"/>
          </p:nvPr>
        </p:nvSpPr>
        <p:spPr>
          <a:xfrm>
            <a:off x="8332470" y="977900"/>
            <a:ext cx="3300095" cy="1538605"/>
          </a:xfrm>
          <a:effectLst>
            <a:outerShdw blurRad="50800" dist="38100" dir="2700000" algn="tl" rotWithShape="0">
              <a:prstClr val="black">
                <a:alpha val="40000"/>
              </a:prstClr>
            </a:outerShdw>
          </a:effectLst>
        </p:spPr>
        <p:txBody>
          <a:bodyPr>
            <a:normAutofit/>
            <a:scene3d>
              <a:camera prst="orthographicFront"/>
              <a:lightRig rig="soft" dir="t">
                <a:rot lat="0" lon="0" rev="15600000"/>
              </a:lightRig>
            </a:scene3d>
            <a:sp3d extrusionH="57150" prstMaterial="softEdge">
              <a:bevelT w="25400" h="38100"/>
            </a:sp3d>
          </a:bodyPr>
          <a:lstStyle/>
          <a:p>
            <a:r>
              <a:rPr kumimoji="1" lang="en-US" altLang="zh-SG" sz="5200" dirty="0">
                <a:latin typeface="Arial Unicode MS" panose="020B0604020202020204" charset="-122"/>
                <a:ea typeface="Arial Unicode MS" panose="020B0604020202020204" charset="-122"/>
                <a:sym typeface="+mn-ea"/>
              </a:rPr>
              <a:t>Goals </a:t>
            </a:r>
            <a:endParaRPr kumimoji="1" lang="en-US" altLang="zh-SG" sz="5200" b="1" dirty="0">
              <a:solidFill>
                <a:schemeClr val="accent4"/>
              </a:solidFill>
              <a:effectLst/>
              <a:latin typeface="Arial Unicode MS" panose="020B0604020202020204" charset="-122"/>
              <a:ea typeface="Arial Unicode MS" panose="020B0604020202020204" charset="-122"/>
              <a:sym typeface="+mn-ea"/>
            </a:endParaRPr>
          </a:p>
        </p:txBody>
      </p:sp>
      <p:sp>
        <p:nvSpPr>
          <p:cNvPr id="7" name="日期占位符 6"/>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8" name="灯片编号占位符 7"/>
          <p:cNvSpPr>
            <a:spLocks noGrp="1"/>
          </p:cNvSpPr>
          <p:nvPr>
            <p:ph type="sldNum" sz="quarter" idx="12"/>
          </p:nvPr>
        </p:nvSpPr>
        <p:spPr/>
        <p:txBody>
          <a:bodyPr/>
          <a:lstStyle/>
          <a:p>
            <a:fld id="{48E26B13-A32A-2449-A219-725FF01D53B5}" type="slidenum">
              <a:rPr kumimoji="1" lang="zh-SG" altLang="en-US" smtClean="0"/>
              <a:t>64</a:t>
            </a:fld>
            <a:endParaRPr kumimoji="1" lang="zh-SG" altLang="en-US"/>
          </a:p>
        </p:txBody>
      </p:sp>
      <p:sp>
        <p:nvSpPr>
          <p:cNvPr id="4" name="页脚占位符 3"/>
          <p:cNvSpPr>
            <a:spLocks noGrp="1"/>
          </p:cNvSpPr>
          <p:nvPr>
            <p:ph type="ftr" sz="quarter" idx="11"/>
          </p:nvPr>
        </p:nvSpPr>
        <p:spPr/>
        <p:txBody>
          <a:bodyPr/>
          <a:lstStyle/>
          <a:p>
            <a:r>
              <a:rPr kumimoji="1" lang="zh-SG" altLang="en-US"/>
              <a:t>Principle of Computer Networks Experiment - Lesson 2</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UDP Communication Overview</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rPr>
              <a:t>Connectionless</a:t>
            </a:r>
          </a:p>
          <a:p>
            <a:pPr lvl="1" algn="just"/>
            <a:r>
              <a:rPr kumimoji="1" lang="en-US" altLang="zh-SG" dirty="0">
                <a:ea typeface="雅痞-简" panose="020F0603040207020204" charset="-122"/>
                <a:cs typeface="+mn-lt"/>
              </a:rPr>
              <a:t>UDP is a connectionless protocol. In TCP/IP, the two ends of the communication link must be connected at all times during the communication. </a:t>
            </a:r>
          </a:p>
          <a:p>
            <a:pPr lvl="1" algn="just"/>
            <a:r>
              <a:rPr kumimoji="1" lang="en-US" altLang="zh-SG" dirty="0">
                <a:ea typeface="雅痞-简" panose="020F0603040207020204" charset="-122"/>
                <a:cs typeface="+mn-lt"/>
              </a:rPr>
              <a:t>In contrast, an application using UDP prepares a packet and sends it to the receiver's address</a:t>
            </a:r>
            <a:r>
              <a:rPr kumimoji="1" lang="en-US" altLang="zh-SG" dirty="0">
                <a:solidFill>
                  <a:srgbClr val="0000FF"/>
                </a:solidFill>
                <a:ea typeface="雅痞-简" panose="020F0603040207020204" charset="-122"/>
                <a:cs typeface="+mn-lt"/>
              </a:rPr>
              <a:t> without first checking to see if the receiver is ready to receive a packet</a:t>
            </a:r>
            <a:r>
              <a:rPr kumimoji="1" lang="en-US" altLang="zh-SG" dirty="0">
                <a:ea typeface="雅痞-简" panose="020F0603040207020204" charset="-122"/>
                <a:cs typeface="+mn-lt"/>
              </a:rPr>
              <a:t>. If the receiving end is not ready to receive a packet, the packet is lost.</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65</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UDP Communication Overview</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rPr>
              <a:t>Packet-oriented</a:t>
            </a:r>
          </a:p>
          <a:p>
            <a:pPr marL="457200" lvl="2" algn="just"/>
            <a:r>
              <a:rPr kumimoji="1" lang="en-US" altLang="zh-SG" sz="2400" dirty="0">
                <a:ea typeface="雅痞-简" panose="020F0603040207020204" charset="-122"/>
                <a:cs typeface="+mn-lt"/>
                <a:sym typeface="+mn-ea"/>
              </a:rPr>
              <a:t>UDP is a packet-oriented protocol where the </a:t>
            </a:r>
            <a:r>
              <a:rPr kumimoji="1" lang="en-US" altLang="zh-SG" sz="2400" dirty="0">
                <a:solidFill>
                  <a:srgbClr val="0000FF"/>
                </a:solidFill>
                <a:ea typeface="雅痞-简" panose="020F0603040207020204" charset="-122"/>
                <a:cs typeface="+mn-lt"/>
                <a:sym typeface="+mn-ea"/>
              </a:rPr>
              <a:t>application itself divides the data into packets and sends them to the other end</a:t>
            </a:r>
            <a:r>
              <a:rPr kumimoji="1" lang="en-US" altLang="zh-SG" sz="2400" dirty="0">
                <a:ea typeface="雅痞-简" panose="020F0603040207020204" charset="-122"/>
                <a:cs typeface="+mn-lt"/>
                <a:sym typeface="+mn-ea"/>
              </a:rPr>
              <a:t>. The other end does not have to reassemble the data into a stream. </a:t>
            </a:r>
            <a:endParaRPr kumimoji="1" lang="en-US" altLang="zh-SG" sz="2400" dirty="0">
              <a:ea typeface="雅痞-简" panose="020F0603040207020204" charset="-122"/>
              <a:cs typeface="+mn-lt"/>
            </a:endParaRPr>
          </a:p>
          <a:p>
            <a:pPr algn="just"/>
            <a:endParaRPr kumimoji="1" lang="en-US" altLang="zh-SG" sz="2400" b="1" dirty="0">
              <a:ea typeface="雅痞-简" panose="020F0603040207020204" charset="-122"/>
              <a:cs typeface="+mn-lt"/>
            </a:endParaRPr>
          </a:p>
          <a:p>
            <a:pPr algn="just"/>
            <a:r>
              <a:rPr kumimoji="1" lang="en-US" altLang="zh-SG" b="1" dirty="0">
                <a:ea typeface="雅痞-简" panose="020F0603040207020204" charset="-122"/>
                <a:cs typeface="+mn-lt"/>
              </a:rPr>
              <a:t>Unreliable </a:t>
            </a:r>
          </a:p>
          <a:p>
            <a:pPr lvl="1" algn="just"/>
            <a:r>
              <a:rPr kumimoji="1" lang="en-US" altLang="zh-SG" dirty="0">
                <a:ea typeface="雅痞-简" panose="020F0603040207020204" charset="-122"/>
                <a:cs typeface="+mn-lt"/>
              </a:rPr>
              <a:t>UDP sends the packets and does not keep track of them. Thus, if packets arrive out of sequence, or are lost in transmission, the receiving end (or the sending end) has no way of knowing.</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66</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Create a UDP Object and View Properties</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udpport </a:t>
            </a:r>
            <a:endParaRPr kumimoji="1" lang="en-US" altLang="zh-SG" sz="2400" b="1" dirty="0">
              <a:ea typeface="雅痞-简" panose="020F0603040207020204" charset="-122"/>
              <a:cs typeface="+mn-lt"/>
            </a:endParaRPr>
          </a:p>
          <a:p>
            <a:pPr marL="457200" lvl="2" algn="just"/>
            <a:r>
              <a:rPr kumimoji="1" lang="en-US" altLang="zh-SG" sz="2400" dirty="0">
                <a:ea typeface="雅痞-简" panose="020F0603040207020204" charset="-122"/>
                <a:cs typeface="+mn-lt"/>
                <a:sym typeface="+mn-ea"/>
              </a:rPr>
              <a:t>Create a UDP object with the udpport function. udpport does not require the name of the remote host as an input argument. Although UDP is a stateless connection, opening a UDP object with an invalid port number generates an error.</a:t>
            </a:r>
          </a:p>
          <a:p>
            <a:pPr marL="457200" lvl="2" algn="just"/>
            <a:endParaRPr kumimoji="1" lang="en-US" altLang="zh-SG" sz="2400" dirty="0">
              <a:ea typeface="雅痞-简" panose="020F0603040207020204" charset="-122"/>
              <a:cs typeface="+mn-lt"/>
              <a:sym typeface="+mn-ea"/>
            </a:endParaRPr>
          </a:p>
          <a:p>
            <a:pPr marL="457200" lvl="2" algn="just"/>
            <a:r>
              <a:rPr kumimoji="1" lang="en-US" altLang="zh-SG" sz="2400" dirty="0">
                <a:ea typeface="雅痞-简" panose="020F0603040207020204" charset="-122"/>
                <a:cs typeface="+mn-lt"/>
                <a:sym typeface="+mn-ea"/>
              </a:rPr>
              <a:t>You can configure property values during object creation, such as the LocalPort property if you will use the object to read data from the instrument.</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67</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1431290" y="2236470"/>
              <a:ext cx="941705" cy="27305"/>
            </p14:xfrm>
          </p:contentPart>
        </mc:Choice>
        <mc:Fallback xmlns="">
          <p:pic>
            <p:nvPicPr>
              <p:cNvPr id="5" name="墨迹 4"/>
            </p:nvPicPr>
            <p:blipFill>
              <a:blip r:embed="rId4"/>
            </p:blipFill>
            <p:spPr>
              <a:xfrm>
                <a:off x="1431290" y="2236470"/>
                <a:ext cx="941705" cy="2730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8" name="墨迹 7"/>
              <p14:cNvContentPartPr/>
              <p14:nvPr/>
            </p14:nvContentPartPr>
            <p14:xfrm>
              <a:off x="3211195" y="4735195"/>
              <a:ext cx="2541905" cy="27305"/>
            </p14:xfrm>
          </p:contentPart>
        </mc:Choice>
        <mc:Fallback xmlns="">
          <p:pic>
            <p:nvPicPr>
              <p:cNvPr id="8" name="墨迹 7"/>
            </p:nvPicPr>
            <p:blipFill>
              <a:blip r:embed="rId6"/>
            </p:blipFill>
            <p:spPr>
              <a:xfrm>
                <a:off x="3211195" y="4735195"/>
                <a:ext cx="2541905" cy="27305"/>
              </a:xfrm>
              <a:prstGeom prst="rect"/>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Create a UDP Object and View Properties</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Create a Byte-Type UDP Object  </a:t>
            </a:r>
          </a:p>
          <a:p>
            <a:pPr marL="457200" lvl="2" algn="just"/>
            <a:r>
              <a:rPr kumimoji="1" lang="en-US" altLang="zh-SG" sz="2400" dirty="0">
                <a:ea typeface="雅痞-简" panose="020F0603040207020204" charset="-122"/>
                <a:cs typeface="+mn-lt"/>
                <a:sym typeface="+mn-ea"/>
              </a:rPr>
              <a:t>Create a UDP object associated with local port 3533. This creates a byte-type udpport object.</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68</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2431415" y="3378200"/>
            <a:ext cx="3025140" cy="238887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p14:cNvContentPartPr/>
              <p14:nvPr/>
            </p14:nvContentPartPr>
            <p14:xfrm>
              <a:off x="3053080" y="3641090"/>
              <a:ext cx="702310" cy="10795"/>
            </p14:xfrm>
          </p:contentPart>
        </mc:Choice>
        <mc:Fallback xmlns="">
          <p:pic>
            <p:nvPicPr>
              <p:cNvPr id="8" name="墨迹 7"/>
            </p:nvPicPr>
            <p:blipFill>
              <a:blip r:embed="rId5"/>
            </p:blipFill>
            <p:spPr>
              <a:xfrm>
                <a:off x="3053080" y="3641090"/>
                <a:ext cx="702310" cy="1079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3886200" y="3635375"/>
              <a:ext cx="777875" cy="10795"/>
            </p14:xfrm>
          </p:contentPart>
        </mc:Choice>
        <mc:Fallback xmlns="">
          <p:pic>
            <p:nvPicPr>
              <p:cNvPr id="9" name="墨迹 8"/>
            </p:nvPicPr>
            <p:blipFill>
              <a:blip r:embed="rId7"/>
            </p:blipFill>
            <p:spPr>
              <a:xfrm>
                <a:off x="3886200" y="3635375"/>
                <a:ext cx="777875" cy="10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4849495" y="3641090"/>
              <a:ext cx="315595" cy="5080"/>
            </p14:xfrm>
          </p:contentPart>
        </mc:Choice>
        <mc:Fallback xmlns="">
          <p:pic>
            <p:nvPicPr>
              <p:cNvPr id="10" name="墨迹 9"/>
            </p:nvPicPr>
            <p:blipFill>
              <a:blip r:embed="rId9"/>
            </p:blipFill>
            <p:spPr>
              <a:xfrm>
                <a:off x="4849495" y="3641090"/>
                <a:ext cx="315595" cy="5080"/>
              </a:xfrm>
              <a:prstGeom prst="rect"/>
            </p:spPr>
          </p:pic>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Create a UDP Object and View Properties</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Create a Datagram-Type UDP Object  </a:t>
            </a:r>
          </a:p>
          <a:p>
            <a:pPr marL="457200" lvl="2" algn="just"/>
            <a:r>
              <a:rPr kumimoji="1" lang="en-US" altLang="zh-SG" sz="2400" dirty="0">
                <a:ea typeface="雅痞-简" panose="020F0603040207020204" charset="-122"/>
                <a:cs typeface="+mn-lt"/>
                <a:sym typeface="+mn-ea"/>
              </a:rPr>
              <a:t>You can also create a datagram-type udpport object by specifying the object type during object creation.</a:t>
            </a:r>
          </a:p>
          <a:p>
            <a:pPr marL="457200" lvl="2" algn="just"/>
            <a:endParaRPr kumimoji="1" lang="en-US" altLang="zh-SG" sz="2400" dirty="0">
              <a:ea typeface="雅痞-简" panose="020F0603040207020204" charset="-122"/>
              <a:cs typeface="+mn-lt"/>
              <a:sym typeface="+mn-ea"/>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69</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3070225" y="3347085"/>
            <a:ext cx="3007995" cy="216154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4370070" y="3521075"/>
              <a:ext cx="751205" cy="60325"/>
            </p14:xfrm>
          </p:contentPart>
        </mc:Choice>
        <mc:Fallback xmlns="">
          <p:pic>
            <p:nvPicPr>
              <p:cNvPr id="9" name="墨迹 8"/>
            </p:nvPicPr>
            <p:blipFill>
              <a:blip r:embed="rId5"/>
            </p:blipFill>
            <p:spPr>
              <a:xfrm>
                <a:off x="4370070" y="3521075"/>
                <a:ext cx="751205" cy="60325"/>
              </a:xfrm>
              <a:prstGeom prst="rect"/>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Variables</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7</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内容占位符 4"/>
          <p:cNvPicPr>
            <a:picLocks noGrp="1" noChangeAspect="1"/>
          </p:cNvPicPr>
          <p:nvPr>
            <p:ph sz="half" idx="1"/>
          </p:nvPr>
        </p:nvPicPr>
        <p:blipFill>
          <a:blip r:embed="rId3"/>
          <a:stretch>
            <a:fillRect/>
          </a:stretch>
        </p:blipFill>
        <p:spPr>
          <a:xfrm>
            <a:off x="2266315" y="2000885"/>
            <a:ext cx="5991225" cy="36576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p14:cNvContentPartPr/>
              <p14:nvPr/>
            </p14:nvContentPartPr>
            <p14:xfrm>
              <a:off x="3086100" y="2857500"/>
              <a:ext cx="429895" cy="43180"/>
            </p14:xfrm>
          </p:contentPart>
        </mc:Choice>
        <mc:Fallback xmlns="">
          <p:pic>
            <p:nvPicPr>
              <p:cNvPr id="8" name="墨迹 7"/>
            </p:nvPicPr>
            <p:blipFill>
              <a:blip r:embed="rId5"/>
            </p:blipFill>
            <p:spPr>
              <a:xfrm>
                <a:off x="3086100" y="2857500"/>
                <a:ext cx="429895" cy="4318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3118485" y="3080385"/>
              <a:ext cx="527685" cy="10795"/>
            </p14:xfrm>
          </p:contentPart>
        </mc:Choice>
        <mc:Fallback xmlns="">
          <p:pic>
            <p:nvPicPr>
              <p:cNvPr id="9" name="墨迹 8"/>
            </p:nvPicPr>
            <p:blipFill>
              <a:blip r:embed="rId7"/>
            </p:blipFill>
            <p:spPr>
              <a:xfrm>
                <a:off x="3118485" y="3080385"/>
                <a:ext cx="527685" cy="10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3167380" y="3303270"/>
              <a:ext cx="212090" cy="11430"/>
            </p14:xfrm>
          </p:contentPart>
        </mc:Choice>
        <mc:Fallback xmlns="">
          <p:pic>
            <p:nvPicPr>
              <p:cNvPr id="10" name="墨迹 9"/>
            </p:nvPicPr>
            <p:blipFill>
              <a:blip r:embed="rId9"/>
            </p:blipFill>
            <p:spPr>
              <a:xfrm>
                <a:off x="3167380" y="3303270"/>
                <a:ext cx="212090" cy="1143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3368675" y="4642485"/>
              <a:ext cx="359410" cy="360"/>
            </p14:xfrm>
          </p:contentPart>
        </mc:Choice>
        <mc:Fallback xmlns="">
          <p:pic>
            <p:nvPicPr>
              <p:cNvPr id="11" name="墨迹 10"/>
            </p:nvPicPr>
            <p:blipFill>
              <a:blip r:embed="rId11"/>
            </p:blipFill>
            <p:spPr>
              <a:xfrm>
                <a:off x="3368675" y="4642485"/>
                <a:ext cx="359410" cy="360"/>
              </a:xfrm>
              <a:prstGeom prst="rect"/>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Create a UDP Object and View Properties</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Enable Port Sharing over UDP </a:t>
            </a:r>
          </a:p>
          <a:p>
            <a:pPr marL="457200" lvl="2" algn="just"/>
            <a:r>
              <a:rPr kumimoji="1" lang="en-US" altLang="zh-SG" sz="2400" dirty="0">
                <a:ea typeface="雅痞-简" panose="020F0603040207020204" charset="-122"/>
                <a:cs typeface="+mn-lt"/>
                <a:sym typeface="+mn-ea"/>
              </a:rPr>
              <a:t>UDP ports can be shared by other applications to allow for multiple applications to listen to the UDP datagrams on that port. </a:t>
            </a:r>
          </a:p>
          <a:p>
            <a:pPr marL="457200" lvl="2" algn="just"/>
            <a:r>
              <a:rPr kumimoji="1" lang="en-US" altLang="zh-SG" sz="2400" dirty="0">
                <a:ea typeface="雅痞-简" panose="020F0603040207020204" charset="-122"/>
                <a:cs typeface="+mn-lt"/>
                <a:sym typeface="+mn-ea"/>
              </a:rPr>
              <a:t>You can bind a UDP object to a specific LocalPort number, and in another application bind a UDP socket to that same local port number so both can receive UDP broadcast or multicast data.</a:t>
            </a:r>
          </a:p>
          <a:p>
            <a:pPr marL="457200" lvl="2" algn="just"/>
            <a:endParaRPr kumimoji="1" lang="en-US" altLang="zh-SG" sz="2400" dirty="0">
              <a:ea typeface="雅痞-简" panose="020F0603040207020204" charset="-122"/>
              <a:cs typeface="+mn-lt"/>
              <a:sym typeface="+mn-ea"/>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70</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1430020" y="4779010"/>
            <a:ext cx="6069965" cy="446405"/>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2917190" y="5154295"/>
              <a:ext cx="1600200" cy="15875"/>
            </p14:xfrm>
          </p:contentPart>
        </mc:Choice>
        <mc:Fallback xmlns="">
          <p:pic>
            <p:nvPicPr>
              <p:cNvPr id="9" name="墨迹 8"/>
            </p:nvPicPr>
            <p:blipFill>
              <a:blip r:embed="rId5"/>
            </p:blipFill>
            <p:spPr>
              <a:xfrm>
                <a:off x="2917190" y="5154295"/>
                <a:ext cx="1600200" cy="1587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4370070" y="4653280"/>
              <a:ext cx="2966720" cy="707390"/>
            </p14:xfrm>
          </p:contentPart>
        </mc:Choice>
        <mc:Fallback xmlns="">
          <p:pic>
            <p:nvPicPr>
              <p:cNvPr id="10" name="墨迹 9"/>
            </p:nvPicPr>
            <p:blipFill>
              <a:blip r:embed="rId7"/>
            </p:blipFill>
            <p:spPr>
              <a:xfrm>
                <a:off x="4370070" y="4653280"/>
                <a:ext cx="2966720" cy="70739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3935095" y="4702175"/>
              <a:ext cx="908685" cy="446405"/>
            </p14:xfrm>
          </p:contentPart>
        </mc:Choice>
        <mc:Fallback xmlns="">
          <p:pic>
            <p:nvPicPr>
              <p:cNvPr id="11" name="墨迹 10"/>
            </p:nvPicPr>
            <p:blipFill>
              <a:blip r:embed="rId9"/>
            </p:blipFill>
            <p:spPr>
              <a:xfrm>
                <a:off x="3935095" y="4702175"/>
                <a:ext cx="908685" cy="44640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1333500" y="4712970"/>
              <a:ext cx="1414780" cy="560705"/>
            </p14:xfrm>
          </p:contentPart>
        </mc:Choice>
        <mc:Fallback xmlns="">
          <p:pic>
            <p:nvPicPr>
              <p:cNvPr id="12" name="墨迹 11"/>
            </p:nvPicPr>
            <p:blipFill>
              <a:blip r:embed="rId11"/>
            </p:blipFill>
            <p:spPr>
              <a:xfrm>
                <a:off x="1333500" y="4712970"/>
                <a:ext cx="1414780" cy="56070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3" name="墨迹 12"/>
              <p14:cNvContentPartPr/>
              <p14:nvPr/>
            </p14:nvContentPartPr>
            <p14:xfrm>
              <a:off x="1447800" y="4822190"/>
              <a:ext cx="244475" cy="294005"/>
            </p14:xfrm>
          </p:contentPart>
        </mc:Choice>
        <mc:Fallback xmlns="">
          <p:pic>
            <p:nvPicPr>
              <p:cNvPr id="13" name="墨迹 12"/>
            </p:nvPicPr>
            <p:blipFill>
              <a:blip r:embed="rId13"/>
            </p:blipFill>
            <p:spPr>
              <a:xfrm>
                <a:off x="1447800" y="4822190"/>
                <a:ext cx="244475" cy="294005"/>
              </a:xfrm>
              <a:prstGeom prst="rect"/>
            </p:spPr>
          </p:pic>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690100" cy="4531995"/>
          </a:xfrm>
        </p:spPr>
        <p:txBody>
          <a:bodyPr>
            <a:normAutofit/>
          </a:bodyPr>
          <a:lstStyle/>
          <a:p>
            <a:pPr algn="just"/>
            <a:r>
              <a:rPr kumimoji="1" lang="en-US" altLang="zh-SG" b="1" dirty="0">
                <a:ea typeface="雅痞-简" panose="020F0603040207020204" charset="-122"/>
                <a:cs typeface="+mn-lt"/>
                <a:sym typeface="+mn-ea"/>
              </a:rPr>
              <a:t>Note</a:t>
            </a:r>
          </a:p>
          <a:p>
            <a:pPr marL="457200" lvl="3" algn="just"/>
            <a:r>
              <a:rPr kumimoji="1" lang="en-US" altLang="zh-SG" sz="2400" dirty="0">
                <a:ea typeface="雅痞-简" panose="020F0603040207020204" charset="-122"/>
                <a:cs typeface="+mn-lt"/>
                <a:sym typeface="+mn-ea"/>
              </a:rPr>
              <a:t>This example shows how to send data over the UDP between two sessions on the same computer using the udpport function.</a:t>
            </a:r>
          </a:p>
          <a:p>
            <a:pPr algn="just"/>
            <a:r>
              <a:rPr kumimoji="1" lang="en-US" altLang="zh-SG" b="1" dirty="0">
                <a:ea typeface="雅痞-简" panose="020F0603040207020204" charset="-122"/>
                <a:cs typeface="+mn-lt"/>
                <a:sym typeface="+mn-ea"/>
              </a:rPr>
              <a:t>First MATLAB session</a:t>
            </a:r>
          </a:p>
          <a:p>
            <a:pPr lvl="1" algn="just"/>
            <a:r>
              <a:rPr kumimoji="1" lang="en-US" altLang="zh-SG" b="1" dirty="0">
                <a:ea typeface="雅痞-简" panose="020F0603040207020204" charset="-122"/>
                <a:cs typeface="+mn-lt"/>
                <a:sym typeface="+mn-ea"/>
              </a:rPr>
              <a:t>Step 1: Create udpport Instance</a:t>
            </a:r>
          </a:p>
          <a:p>
            <a:pPr lvl="2" algn="just"/>
            <a:r>
              <a:rPr kumimoji="1" lang="en-US" altLang="zh-SG" dirty="0">
                <a:ea typeface="雅痞-简" panose="020F0603040207020204" charset="-122"/>
                <a:cs typeface="+mn-lt"/>
                <a:sym typeface="+mn-ea"/>
              </a:rPr>
              <a:t>Create a udpport instance and bind to port 2020.</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71</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9" name="图片 8"/>
          <p:cNvPicPr>
            <a:picLocks noChangeAspect="1"/>
          </p:cNvPicPr>
          <p:nvPr/>
        </p:nvPicPr>
        <p:blipFill>
          <a:blip r:embed="rId3"/>
          <a:stretch>
            <a:fillRect/>
          </a:stretch>
        </p:blipFill>
        <p:spPr>
          <a:xfrm>
            <a:off x="2837180" y="4370705"/>
            <a:ext cx="3201670" cy="187325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p14:cNvContentPartPr/>
              <p14:nvPr/>
            </p14:nvContentPartPr>
            <p14:xfrm>
              <a:off x="3858895" y="4686300"/>
              <a:ext cx="451485" cy="10795"/>
            </p14:xfrm>
          </p:contentPart>
        </mc:Choice>
        <mc:Fallback xmlns="">
          <p:pic>
            <p:nvPicPr>
              <p:cNvPr id="10" name="墨迹 9"/>
            </p:nvPicPr>
            <p:blipFill>
              <a:blip r:embed="rId5"/>
            </p:blipFill>
            <p:spPr>
              <a:xfrm>
                <a:off x="3858895" y="4686300"/>
                <a:ext cx="451485" cy="1079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1" name="墨迹 10"/>
              <p14:cNvContentPartPr/>
              <p14:nvPr/>
            </p14:nvContentPartPr>
            <p14:xfrm>
              <a:off x="4767580" y="4664075"/>
              <a:ext cx="571500" cy="16510"/>
            </p14:xfrm>
          </p:contentPart>
        </mc:Choice>
        <mc:Fallback xmlns="">
          <p:pic>
            <p:nvPicPr>
              <p:cNvPr id="11" name="墨迹 10"/>
            </p:nvPicPr>
            <p:blipFill>
              <a:blip r:embed="rId7"/>
            </p:blipFill>
            <p:spPr>
              <a:xfrm>
                <a:off x="4767580" y="4664075"/>
                <a:ext cx="571500" cy="1651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2" name="墨迹 11"/>
              <p14:cNvContentPartPr/>
              <p14:nvPr/>
            </p14:nvContentPartPr>
            <p14:xfrm>
              <a:off x="5540375" y="4653280"/>
              <a:ext cx="457200" cy="10795"/>
            </p14:xfrm>
          </p:contentPart>
        </mc:Choice>
        <mc:Fallback xmlns="">
          <p:pic>
            <p:nvPicPr>
              <p:cNvPr id="12" name="墨迹 11"/>
            </p:nvPicPr>
            <p:blipFill>
              <a:blip r:embed="rId9"/>
            </p:blipFill>
            <p:spPr>
              <a:xfrm>
                <a:off x="5540375" y="4653280"/>
                <a:ext cx="457200" cy="1079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p14:cNvContentPartPr/>
              <p14:nvPr/>
            </p14:nvContentPartPr>
            <p14:xfrm>
              <a:off x="2944495" y="4397375"/>
              <a:ext cx="745490" cy="375920"/>
            </p14:xfrm>
          </p:contentPart>
        </mc:Choice>
        <mc:Fallback xmlns="">
          <p:pic>
            <p:nvPicPr>
              <p:cNvPr id="13" name="墨迹 12"/>
            </p:nvPicPr>
            <p:blipFill>
              <a:blip r:embed="rId11"/>
            </p:blipFill>
            <p:spPr>
              <a:xfrm>
                <a:off x="2944495" y="4397375"/>
                <a:ext cx="745490" cy="375920"/>
              </a:xfrm>
              <a:prstGeom prst="rect"/>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First MATLAB session</a:t>
            </a:r>
          </a:p>
          <a:p>
            <a:pPr lvl="1" algn="just"/>
            <a:r>
              <a:rPr kumimoji="1" lang="en-US" altLang="zh-SG" b="1" dirty="0">
                <a:ea typeface="雅痞-简" panose="020F0603040207020204" charset="-122"/>
                <a:cs typeface="+mn-lt"/>
                <a:sym typeface="+mn-ea"/>
              </a:rPr>
              <a:t>Step 2: Prepare Callback Function</a:t>
            </a:r>
          </a:p>
          <a:p>
            <a:pPr lvl="2" algn="just"/>
            <a:r>
              <a:rPr kumimoji="1" lang="en-US" altLang="zh-SG" dirty="0">
                <a:ea typeface="雅痞-简" panose="020F0603040207020204" charset="-122"/>
                <a:cs typeface="+mn-lt"/>
                <a:sym typeface="+mn-ea"/>
              </a:rPr>
              <a:t>Configure the callback function to </a:t>
            </a:r>
            <a:r>
              <a:rPr kumimoji="1" lang="en-US" altLang="zh-SG" dirty="0">
                <a:solidFill>
                  <a:srgbClr val="0000FF"/>
                </a:solidFill>
                <a:ea typeface="雅痞-简" panose="020F0603040207020204" charset="-122"/>
                <a:cs typeface="+mn-lt"/>
                <a:sym typeface="+mn-ea"/>
              </a:rPr>
              <a:t>read data</a:t>
            </a:r>
            <a:r>
              <a:rPr kumimoji="1" lang="en-US" altLang="zh-SG" dirty="0">
                <a:ea typeface="雅痞-简" panose="020F0603040207020204" charset="-122"/>
                <a:cs typeface="+mn-lt"/>
                <a:sym typeface="+mn-ea"/>
              </a:rPr>
              <a:t> received using the </a:t>
            </a:r>
            <a:r>
              <a:rPr kumimoji="1" lang="en-US" altLang="zh-SG" i="1" dirty="0">
                <a:ea typeface="雅痞-简" panose="020F0603040207020204" charset="-122"/>
                <a:cs typeface="+mn-lt"/>
                <a:sym typeface="+mn-ea"/>
              </a:rPr>
              <a:t>configureCallback </a:t>
            </a:r>
            <a:r>
              <a:rPr kumimoji="1" lang="en-US" altLang="zh-SG" dirty="0">
                <a:ea typeface="雅痞-简" panose="020F0603040207020204" charset="-122"/>
                <a:cs typeface="+mn-lt"/>
                <a:sym typeface="+mn-ea"/>
              </a:rPr>
              <a:t>function. This callback function will trigger whenever a terminator is received. </a:t>
            </a:r>
          </a:p>
          <a:p>
            <a:pPr lvl="2" algn="just"/>
            <a:endParaRPr kumimoji="1" lang="en-US" altLang="zh-SG" dirty="0">
              <a:ea typeface="雅痞-简" panose="020F0603040207020204" charset="-122"/>
              <a:cs typeface="+mn-lt"/>
              <a:sym typeface="+mn-ea"/>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72</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图片 7"/>
          <p:cNvPicPr>
            <a:picLocks noChangeAspect="1"/>
          </p:cNvPicPr>
          <p:nvPr/>
        </p:nvPicPr>
        <p:blipFill>
          <a:blip r:embed="rId3"/>
          <a:stretch>
            <a:fillRect/>
          </a:stretch>
        </p:blipFill>
        <p:spPr>
          <a:xfrm>
            <a:off x="2334895" y="3717925"/>
            <a:ext cx="5818505" cy="173990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p14:cNvContentPartPr/>
              <p14:nvPr/>
            </p14:nvContentPartPr>
            <p14:xfrm>
              <a:off x="2650490" y="4299585"/>
              <a:ext cx="3194685" cy="92710"/>
            </p14:xfrm>
          </p:contentPart>
        </mc:Choice>
        <mc:Fallback xmlns="">
          <p:pic>
            <p:nvPicPr>
              <p:cNvPr id="10" name="墨迹 9"/>
            </p:nvPicPr>
            <p:blipFill>
              <a:blip r:embed="rId5"/>
            </p:blipFill>
            <p:spPr>
              <a:xfrm>
                <a:off x="2650490" y="4299585"/>
                <a:ext cx="3194685" cy="9271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1" name="墨迹 10"/>
              <p14:cNvContentPartPr/>
              <p14:nvPr/>
            </p14:nvContentPartPr>
            <p14:xfrm>
              <a:off x="2590800" y="5078095"/>
              <a:ext cx="1518285" cy="10795"/>
            </p14:xfrm>
          </p:contentPart>
        </mc:Choice>
        <mc:Fallback xmlns="">
          <p:pic>
            <p:nvPicPr>
              <p:cNvPr id="11" name="墨迹 10"/>
            </p:nvPicPr>
            <p:blipFill>
              <a:blip r:embed="rId7"/>
            </p:blipFill>
            <p:spPr>
              <a:xfrm>
                <a:off x="2590800" y="5078095"/>
                <a:ext cx="1518285" cy="10795"/>
              </a:xfrm>
              <a:prstGeom prst="rect"/>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722485" cy="4531995"/>
          </a:xfrm>
        </p:spPr>
        <p:txBody>
          <a:bodyPr>
            <a:normAutofit/>
          </a:bodyPr>
          <a:lstStyle/>
          <a:p>
            <a:pPr algn="just"/>
            <a:r>
              <a:rPr kumimoji="1" lang="en-US" altLang="zh-SG" b="1" dirty="0">
                <a:ea typeface="雅痞-简" panose="020F0603040207020204" charset="-122"/>
                <a:cs typeface="+mn-lt"/>
                <a:sym typeface="+mn-ea"/>
              </a:rPr>
              <a:t>First MATLAB session</a:t>
            </a:r>
          </a:p>
          <a:p>
            <a:pPr lvl="1" algn="just"/>
            <a:r>
              <a:rPr kumimoji="1" lang="en-US" altLang="zh-SG" b="1" dirty="0">
                <a:ea typeface="雅痞-简" panose="020F0603040207020204" charset="-122"/>
                <a:cs typeface="+mn-lt"/>
                <a:sym typeface="+mn-ea"/>
              </a:rPr>
              <a:t>Step 2: Prepare Callback Function</a:t>
            </a:r>
          </a:p>
          <a:p>
            <a:pPr lvl="2" algn="just"/>
            <a:r>
              <a:rPr kumimoji="1" lang="en-US" altLang="zh-SG" dirty="0">
                <a:ea typeface="雅痞-简" panose="020F0603040207020204" charset="-122"/>
                <a:cs typeface="+mn-lt"/>
                <a:sym typeface="+mn-ea"/>
              </a:rPr>
              <a:t>The </a:t>
            </a:r>
            <a:r>
              <a:rPr kumimoji="1" lang="en-US" altLang="zh-SG" i="1" dirty="0">
                <a:ea typeface="雅痞-简" panose="020F0603040207020204" charset="-122"/>
                <a:cs typeface="+mn-lt"/>
                <a:sym typeface="+mn-ea"/>
              </a:rPr>
              <a:t>sendAcknowledgement</a:t>
            </a:r>
            <a:r>
              <a:rPr kumimoji="1" lang="en-US" altLang="zh-SG" dirty="0">
                <a:ea typeface="雅痞-简" panose="020F0603040207020204" charset="-122"/>
                <a:cs typeface="+mn-lt"/>
                <a:sym typeface="+mn-ea"/>
              </a:rPr>
              <a:t> callback function sends an ACK string back to the udpport instance in the second session when it receives data.</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73</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9" name="图片 8"/>
          <p:cNvPicPr>
            <a:picLocks noChangeAspect="1"/>
          </p:cNvPicPr>
          <p:nvPr/>
        </p:nvPicPr>
        <p:blipFill>
          <a:blip r:embed="rId3"/>
          <a:stretch>
            <a:fillRect/>
          </a:stretch>
        </p:blipFill>
        <p:spPr>
          <a:xfrm>
            <a:off x="3281045" y="3364865"/>
            <a:ext cx="6494780" cy="3007995"/>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p14:cNvContentPartPr/>
              <p14:nvPr/>
            </p14:nvContentPartPr>
            <p14:xfrm>
              <a:off x="6743700" y="3918585"/>
              <a:ext cx="1697990" cy="43815"/>
            </p14:xfrm>
          </p:contentPart>
        </mc:Choice>
        <mc:Fallback xmlns="">
          <p:pic>
            <p:nvPicPr>
              <p:cNvPr id="11" name="墨迹 10"/>
            </p:nvPicPr>
            <p:blipFill>
              <a:blip r:embed="rId5"/>
            </p:blipFill>
            <p:spPr>
              <a:xfrm>
                <a:off x="6743700" y="3918585"/>
                <a:ext cx="1697990" cy="4381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2" name="墨迹 11"/>
              <p14:cNvContentPartPr/>
              <p14:nvPr/>
            </p14:nvContentPartPr>
            <p14:xfrm>
              <a:off x="3907790" y="5823585"/>
              <a:ext cx="2334895" cy="21590"/>
            </p14:xfrm>
          </p:contentPart>
        </mc:Choice>
        <mc:Fallback xmlns="">
          <p:pic>
            <p:nvPicPr>
              <p:cNvPr id="12" name="墨迹 11"/>
            </p:nvPicPr>
            <p:blipFill>
              <a:blip r:embed="rId7"/>
            </p:blipFill>
            <p:spPr>
              <a:xfrm>
                <a:off x="3907790" y="5823585"/>
                <a:ext cx="2334895" cy="2159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3" name="墨迹 12"/>
              <p14:cNvContentPartPr/>
              <p14:nvPr/>
            </p14:nvContentPartPr>
            <p14:xfrm>
              <a:off x="3956685" y="6155690"/>
              <a:ext cx="2732405" cy="32385"/>
            </p14:xfrm>
          </p:contentPart>
        </mc:Choice>
        <mc:Fallback xmlns="">
          <p:pic>
            <p:nvPicPr>
              <p:cNvPr id="13" name="墨迹 12"/>
            </p:nvPicPr>
            <p:blipFill>
              <a:blip r:embed="rId9"/>
            </p:blipFill>
            <p:spPr>
              <a:xfrm>
                <a:off x="3956685" y="6155690"/>
                <a:ext cx="2732405" cy="3238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4" name="墨迹 13"/>
              <p14:cNvContentPartPr/>
              <p14:nvPr/>
            </p14:nvContentPartPr>
            <p14:xfrm>
              <a:off x="6645275" y="3668395"/>
              <a:ext cx="1834515" cy="332105"/>
            </p14:xfrm>
          </p:contentPart>
        </mc:Choice>
        <mc:Fallback xmlns="">
          <p:pic>
            <p:nvPicPr>
              <p:cNvPr id="14" name="墨迹 13"/>
            </p:nvPicPr>
            <p:blipFill>
              <a:blip r:embed="rId11"/>
            </p:blipFill>
            <p:spPr>
              <a:xfrm>
                <a:off x="6645275" y="3668395"/>
                <a:ext cx="1834515" cy="332105"/>
              </a:xfrm>
              <a:prstGeom prst="rect"/>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878695" cy="4531995"/>
          </a:xfrm>
        </p:spPr>
        <p:txBody>
          <a:bodyPr>
            <a:normAutofit/>
          </a:bodyPr>
          <a:lstStyle/>
          <a:p>
            <a:pPr algn="just"/>
            <a:r>
              <a:rPr kumimoji="1" lang="en-US" altLang="zh-SG" b="1" dirty="0">
                <a:ea typeface="雅痞-简" panose="020F0603040207020204" charset="-122"/>
                <a:cs typeface="+mn-lt"/>
                <a:sym typeface="+mn-ea"/>
              </a:rPr>
              <a:t>First MATLAB session</a:t>
            </a:r>
          </a:p>
          <a:p>
            <a:pPr lvl="1" algn="just"/>
            <a:r>
              <a:rPr kumimoji="1" lang="en-US" altLang="zh-SG" b="1" dirty="0">
                <a:ea typeface="雅痞-简" panose="020F0603040207020204" charset="-122"/>
                <a:cs typeface="+mn-lt"/>
                <a:sym typeface="+mn-ea"/>
              </a:rPr>
              <a:t>Step 2: Prepare Callback Function</a:t>
            </a:r>
          </a:p>
          <a:p>
            <a:pPr lvl="2" algn="just"/>
            <a:r>
              <a:rPr kumimoji="1" lang="en-US" altLang="zh-SG" dirty="0">
                <a:ea typeface="雅痞-简" panose="020F0603040207020204" charset="-122"/>
                <a:cs typeface="+mn-lt"/>
                <a:sym typeface="+mn-ea"/>
              </a:rPr>
              <a:t>The </a:t>
            </a:r>
            <a:r>
              <a:rPr kumimoji="1" lang="en-US" altLang="zh-SG" i="1" dirty="0">
                <a:ea typeface="雅痞-简" panose="020F0603040207020204" charset="-122"/>
                <a:cs typeface="+mn-lt"/>
                <a:sym typeface="+mn-ea"/>
              </a:rPr>
              <a:t>sendAcknowledgement</a:t>
            </a:r>
            <a:r>
              <a:rPr kumimoji="1" lang="en-US" altLang="zh-SG" dirty="0">
                <a:ea typeface="雅痞-简" panose="020F0603040207020204" charset="-122"/>
                <a:cs typeface="+mn-lt"/>
                <a:sym typeface="+mn-ea"/>
              </a:rPr>
              <a:t> callback function sends an ACK string back to the udpport instance in the second session when it receives data.</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74</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10" name="图片 9"/>
          <p:cNvPicPr>
            <a:picLocks noChangeAspect="1"/>
          </p:cNvPicPr>
          <p:nvPr/>
        </p:nvPicPr>
        <p:blipFill>
          <a:blip r:embed="rId3"/>
          <a:stretch>
            <a:fillRect/>
          </a:stretch>
        </p:blipFill>
        <p:spPr>
          <a:xfrm>
            <a:off x="2092325" y="3491230"/>
            <a:ext cx="7811135" cy="201168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p14:cNvContentPartPr/>
              <p14:nvPr/>
            </p14:nvContentPartPr>
            <p14:xfrm>
              <a:off x="2667000" y="4528185"/>
              <a:ext cx="1507490" cy="299085"/>
            </p14:xfrm>
          </p:contentPart>
        </mc:Choice>
        <mc:Fallback xmlns="">
          <p:pic>
            <p:nvPicPr>
              <p:cNvPr id="5" name="墨迹 4"/>
            </p:nvPicPr>
            <p:blipFill>
              <a:blip r:embed="rId5"/>
            </p:blipFill>
            <p:spPr>
              <a:xfrm>
                <a:off x="2667000" y="4528185"/>
                <a:ext cx="1507490" cy="299085"/>
              </a:xfrm>
              <a:prstGeom prst="rect"/>
            </p:spPr>
          </p:pic>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Second MATLAB session</a:t>
            </a:r>
          </a:p>
          <a:p>
            <a:pPr lvl="1" algn="just"/>
            <a:r>
              <a:rPr kumimoji="1" lang="en-US" altLang="zh-SG" b="1" dirty="0">
                <a:ea typeface="雅痞-简" panose="020F0603040207020204" charset="-122"/>
                <a:cs typeface="+mn-lt"/>
                <a:sym typeface="+mn-ea"/>
              </a:rPr>
              <a:t>Step 1: Create udpport Instance</a:t>
            </a:r>
          </a:p>
          <a:p>
            <a:pPr lvl="2" algn="just"/>
            <a:r>
              <a:rPr kumimoji="1" lang="en-US" altLang="zh-SG" dirty="0">
                <a:ea typeface="雅痞-简" panose="020F0603040207020204" charset="-122"/>
                <a:cs typeface="+mn-lt"/>
                <a:sym typeface="+mn-ea"/>
              </a:rPr>
              <a:t>Create a udpport instance and bind to port 3030.</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75</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3152140" y="3161665"/>
            <a:ext cx="3583305" cy="20320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p14:cNvContentPartPr/>
              <p14:nvPr/>
            </p14:nvContentPartPr>
            <p14:xfrm>
              <a:off x="4272280" y="3499485"/>
              <a:ext cx="386715" cy="27305"/>
            </p14:xfrm>
          </p:contentPart>
        </mc:Choice>
        <mc:Fallback xmlns="">
          <p:pic>
            <p:nvPicPr>
              <p:cNvPr id="8" name="墨迹 7"/>
            </p:nvPicPr>
            <p:blipFill>
              <a:blip r:embed="rId5"/>
            </p:blipFill>
            <p:spPr>
              <a:xfrm>
                <a:off x="4272280" y="3499485"/>
                <a:ext cx="386715" cy="2730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6264275" y="3423285"/>
              <a:ext cx="327025" cy="32385"/>
            </p14:xfrm>
          </p:contentPart>
        </mc:Choice>
        <mc:Fallback xmlns="">
          <p:pic>
            <p:nvPicPr>
              <p:cNvPr id="10" name="墨迹 9"/>
            </p:nvPicPr>
            <p:blipFill>
              <a:blip r:embed="rId7"/>
            </p:blipFill>
            <p:spPr>
              <a:xfrm>
                <a:off x="6264275" y="3423285"/>
                <a:ext cx="327025" cy="32385"/>
              </a:xfrm>
              <a:prstGeom prst="rect"/>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Second MATLAB session</a:t>
            </a:r>
          </a:p>
          <a:p>
            <a:pPr lvl="1" algn="just"/>
            <a:r>
              <a:rPr kumimoji="1" lang="en-US" altLang="zh-SG" b="1" dirty="0">
                <a:ea typeface="雅痞-简" panose="020F0603040207020204" charset="-122"/>
                <a:cs typeface="+mn-lt"/>
                <a:sym typeface="+mn-ea"/>
              </a:rPr>
              <a:t>Step 2: Prepare Callback Function</a:t>
            </a:r>
          </a:p>
          <a:p>
            <a:pPr lvl="2" algn="just"/>
            <a:r>
              <a:rPr kumimoji="1" lang="en-US" altLang="zh-SG" dirty="0">
                <a:ea typeface="雅痞-简" panose="020F0603040207020204" charset="-122"/>
                <a:cs typeface="+mn-lt"/>
                <a:sym typeface="+mn-ea"/>
              </a:rPr>
              <a:t>Configure the callback function </a:t>
            </a:r>
            <a:r>
              <a:rPr kumimoji="1" lang="en-US" altLang="zh-SG" i="1" dirty="0">
                <a:ea typeface="雅痞-简" panose="020F0603040207020204" charset="-122"/>
                <a:cs typeface="+mn-lt"/>
                <a:sym typeface="+mn-ea"/>
              </a:rPr>
              <a:t>readAcknowledgement</a:t>
            </a:r>
            <a:r>
              <a:rPr kumimoji="1" lang="en-US" altLang="zh-SG" dirty="0">
                <a:ea typeface="雅痞-简" panose="020F0603040207020204" charset="-122"/>
                <a:cs typeface="+mn-lt"/>
                <a:sym typeface="+mn-ea"/>
              </a:rPr>
              <a:t> to </a:t>
            </a:r>
            <a:r>
              <a:rPr kumimoji="1" lang="en-US" altLang="zh-SG" dirty="0">
                <a:solidFill>
                  <a:srgbClr val="0000FF"/>
                </a:solidFill>
                <a:ea typeface="雅痞-简" panose="020F0603040207020204" charset="-122"/>
                <a:cs typeface="+mn-lt"/>
                <a:sym typeface="+mn-ea"/>
              </a:rPr>
              <a:t>read data</a:t>
            </a:r>
            <a:r>
              <a:rPr kumimoji="1" lang="en-US" altLang="zh-SG" dirty="0">
                <a:ea typeface="雅痞-简" panose="020F0603040207020204" charset="-122"/>
                <a:cs typeface="+mn-lt"/>
                <a:sym typeface="+mn-ea"/>
              </a:rPr>
              <a:t> received using the </a:t>
            </a:r>
            <a:r>
              <a:rPr kumimoji="1" lang="en-US" altLang="zh-SG" i="1" dirty="0">
                <a:ea typeface="雅痞-简" panose="020F0603040207020204" charset="-122"/>
                <a:cs typeface="+mn-lt"/>
                <a:sym typeface="+mn-ea"/>
              </a:rPr>
              <a:t>configureCallback</a:t>
            </a:r>
            <a:r>
              <a:rPr kumimoji="1" lang="en-US" altLang="zh-SG" dirty="0">
                <a:ea typeface="雅痞-简" panose="020F0603040207020204" charset="-122"/>
                <a:cs typeface="+mn-lt"/>
                <a:sym typeface="+mn-ea"/>
              </a:rPr>
              <a:t> function. This callback function is triggered when a terminator is received. The terminator value used for this example is "CR/LF".</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76</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2107565" y="4010025"/>
            <a:ext cx="5518785" cy="138176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2405380" y="4593590"/>
              <a:ext cx="1834515" cy="32385"/>
            </p14:xfrm>
          </p:contentPart>
        </mc:Choice>
        <mc:Fallback xmlns="">
          <p:pic>
            <p:nvPicPr>
              <p:cNvPr id="9" name="墨迹 8"/>
            </p:nvPicPr>
            <p:blipFill>
              <a:blip r:embed="rId5"/>
            </p:blipFill>
            <p:spPr>
              <a:xfrm>
                <a:off x="2405380" y="4593590"/>
                <a:ext cx="1834515" cy="32385"/>
              </a:xfrm>
              <a:prstGeom prst="rect"/>
            </p:spPr>
          </p:pic>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Second MATLAB session</a:t>
            </a:r>
          </a:p>
          <a:p>
            <a:pPr lvl="1" algn="just"/>
            <a:r>
              <a:rPr kumimoji="1" lang="en-US" altLang="zh-SG" b="1" dirty="0">
                <a:ea typeface="雅痞-简" panose="020F0603040207020204" charset="-122"/>
                <a:cs typeface="+mn-lt"/>
                <a:sym typeface="+mn-ea"/>
              </a:rPr>
              <a:t>Step 2: Prepare Callback Function</a:t>
            </a:r>
          </a:p>
          <a:p>
            <a:pPr lvl="2" algn="just"/>
            <a:r>
              <a:rPr kumimoji="1" lang="en-US" altLang="zh-SG" dirty="0">
                <a:ea typeface="雅痞-简" panose="020F0603040207020204" charset="-122"/>
                <a:cs typeface="+mn-lt"/>
                <a:sym typeface="+mn-ea"/>
              </a:rPr>
              <a:t>Set up the callback function </a:t>
            </a:r>
            <a:r>
              <a:rPr kumimoji="1" lang="en-US" altLang="zh-SG" i="1" dirty="0">
                <a:ea typeface="雅痞-简" panose="020F0603040207020204" charset="-122"/>
                <a:cs typeface="+mn-lt"/>
                <a:sym typeface="+mn-ea"/>
              </a:rPr>
              <a:t>readAcknowledgement</a:t>
            </a:r>
            <a:r>
              <a:rPr kumimoji="1" lang="en-US" altLang="zh-SG" dirty="0">
                <a:ea typeface="雅痞-简" panose="020F0603040207020204" charset="-122"/>
                <a:cs typeface="+mn-lt"/>
                <a:sym typeface="+mn-ea"/>
              </a:rPr>
              <a:t> to trigger when the assigned terminator is received.</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77</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9" name="图片 8"/>
          <p:cNvPicPr>
            <a:picLocks noChangeAspect="1"/>
          </p:cNvPicPr>
          <p:nvPr/>
        </p:nvPicPr>
        <p:blipFill>
          <a:blip r:embed="rId3"/>
          <a:stretch>
            <a:fillRect/>
          </a:stretch>
        </p:blipFill>
        <p:spPr>
          <a:xfrm>
            <a:off x="2280920" y="3453765"/>
            <a:ext cx="6490335" cy="237236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p14:cNvContentPartPr/>
              <p14:nvPr/>
            </p14:nvContentPartPr>
            <p14:xfrm>
              <a:off x="5660390" y="3368675"/>
              <a:ext cx="2351405" cy="555625"/>
            </p14:xfrm>
          </p:contentPart>
        </mc:Choice>
        <mc:Fallback xmlns="">
          <p:pic>
            <p:nvPicPr>
              <p:cNvPr id="10" name="墨迹 9"/>
            </p:nvPicPr>
            <p:blipFill>
              <a:blip r:embed="rId5"/>
            </p:blipFill>
            <p:spPr>
              <a:xfrm>
                <a:off x="5660390" y="3368675"/>
                <a:ext cx="2351405" cy="555625"/>
              </a:xfrm>
              <a:prstGeom prst="rect"/>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Second MATLAB session</a:t>
            </a:r>
          </a:p>
          <a:p>
            <a:pPr lvl="1" algn="just"/>
            <a:r>
              <a:rPr kumimoji="1" lang="en-US" altLang="zh-SG" b="1" dirty="0">
                <a:ea typeface="雅痞-简" panose="020F0603040207020204" charset="-122"/>
                <a:cs typeface="+mn-lt"/>
                <a:sym typeface="+mn-ea"/>
              </a:rPr>
              <a:t>Step 2: Prepare Callback Function</a:t>
            </a:r>
          </a:p>
          <a:p>
            <a:pPr lvl="2" algn="just"/>
            <a:r>
              <a:rPr kumimoji="1" lang="en-US" altLang="zh-SG" dirty="0">
                <a:ea typeface="雅痞-简" panose="020F0603040207020204" charset="-122"/>
                <a:cs typeface="+mn-lt"/>
                <a:sym typeface="+mn-ea"/>
              </a:rPr>
              <a:t>The BytesAvailableFcn property should be now set to the callback function, and the BytesAvailableFcnMode set to "terminator".</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78</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9" name="图片 8"/>
          <p:cNvPicPr>
            <a:picLocks noChangeAspect="1"/>
          </p:cNvPicPr>
          <p:nvPr/>
        </p:nvPicPr>
        <p:blipFill>
          <a:blip r:embed="rId3"/>
          <a:stretch>
            <a:fillRect/>
          </a:stretch>
        </p:blipFill>
        <p:spPr>
          <a:xfrm>
            <a:off x="2301240" y="3408680"/>
            <a:ext cx="2891155" cy="147764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p14:cNvContentPartPr/>
              <p14:nvPr/>
            </p14:nvContentPartPr>
            <p14:xfrm>
              <a:off x="2519680" y="4914900"/>
              <a:ext cx="1709420" cy="32385"/>
            </p14:xfrm>
          </p:contentPart>
        </mc:Choice>
        <mc:Fallback xmlns="">
          <p:pic>
            <p:nvPicPr>
              <p:cNvPr id="10" name="墨迹 9"/>
            </p:nvPicPr>
            <p:blipFill>
              <a:blip r:embed="rId5"/>
            </p:blipFill>
            <p:spPr>
              <a:xfrm>
                <a:off x="2519680" y="4914900"/>
                <a:ext cx="1709420" cy="3238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1" name="墨迹 10"/>
              <p14:cNvContentPartPr/>
              <p14:nvPr/>
            </p14:nvContentPartPr>
            <p14:xfrm>
              <a:off x="2606675" y="4157980"/>
              <a:ext cx="1959610" cy="43815"/>
            </p14:xfrm>
          </p:contentPart>
        </mc:Choice>
        <mc:Fallback xmlns="">
          <p:pic>
            <p:nvPicPr>
              <p:cNvPr id="11" name="墨迹 10"/>
            </p:nvPicPr>
            <p:blipFill>
              <a:blip r:embed="rId7"/>
            </p:blipFill>
            <p:spPr>
              <a:xfrm>
                <a:off x="2606675" y="4157980"/>
                <a:ext cx="1959610" cy="43815"/>
              </a:xfrm>
              <a:prstGeom prst="rect"/>
            </p:spPr>
          </p:pic>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Send Command to First Session</a:t>
            </a:r>
          </a:p>
          <a:p>
            <a:pPr lvl="1" algn="just"/>
            <a:r>
              <a:rPr kumimoji="1" lang="en-US" altLang="zh-SG" b="1" dirty="0">
                <a:ea typeface="雅痞-简" panose="020F0603040207020204" charset="-122"/>
                <a:cs typeface="+mn-lt"/>
                <a:sym typeface="+mn-ea"/>
              </a:rPr>
              <a:t>Step 1: </a:t>
            </a:r>
            <a:r>
              <a:rPr kumimoji="1" lang="en-US" altLang="zh-SG" dirty="0">
                <a:ea typeface="雅痞-简" panose="020F0603040207020204" charset="-122"/>
                <a:cs typeface="+mn-lt"/>
                <a:sym typeface="+mn-ea"/>
              </a:rPr>
              <a:t>Send a "START" command to the udpport instance uFirst on the first MATLAB session using writeline. </a:t>
            </a:r>
            <a:endParaRPr kumimoji="1" lang="en-US" altLang="zh-SG" b="1" dirty="0">
              <a:ea typeface="雅痞-简" panose="020F0603040207020204" charset="-122"/>
              <a:cs typeface="+mn-lt"/>
              <a:sym typeface="+mn-ea"/>
            </a:endParaRPr>
          </a:p>
          <a:p>
            <a:pPr lvl="2" algn="just"/>
            <a:r>
              <a:rPr kumimoji="1" lang="en-US" altLang="zh-SG" dirty="0">
                <a:ea typeface="雅痞-简" panose="020F0603040207020204" charset="-122"/>
                <a:cs typeface="+mn-lt"/>
                <a:sym typeface="+mn-ea"/>
              </a:rPr>
              <a:t>uFirst is bound to port 2020. writeline automatically appends the "START" command with the Terminator "CR/LF".</a:t>
            </a:r>
          </a:p>
          <a:p>
            <a:pPr lvl="2" algn="just"/>
            <a:endParaRPr kumimoji="1" lang="en-US" altLang="zh-SG" dirty="0">
              <a:ea typeface="雅痞-简" panose="020F0603040207020204" charset="-122"/>
              <a:cs typeface="+mn-lt"/>
              <a:sym typeface="+mn-ea"/>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79</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2135505" y="3816985"/>
            <a:ext cx="4570730" cy="1125855"/>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p14:cNvContentPartPr/>
              <p14:nvPr/>
            </p14:nvContentPartPr>
            <p14:xfrm>
              <a:off x="206375" y="4147185"/>
              <a:ext cx="4381500" cy="81915"/>
            </p14:xfrm>
          </p:contentPart>
        </mc:Choice>
        <mc:Fallback xmlns="">
          <p:pic>
            <p:nvPicPr>
              <p:cNvPr id="9" name="墨迹 8"/>
            </p:nvPicPr>
            <p:blipFill>
              <a:blip r:embed="rId5"/>
            </p:blipFill>
            <p:spPr>
              <a:xfrm>
                <a:off x="206375" y="4147185"/>
                <a:ext cx="4381500" cy="8191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墨迹 9"/>
              <p14:cNvContentPartPr/>
              <p14:nvPr/>
            </p14:nvContentPartPr>
            <p14:xfrm>
              <a:off x="2400300" y="4887595"/>
              <a:ext cx="815975" cy="15875"/>
            </p14:xfrm>
          </p:contentPart>
        </mc:Choice>
        <mc:Fallback xmlns="">
          <p:pic>
            <p:nvPicPr>
              <p:cNvPr id="10" name="墨迹 9"/>
            </p:nvPicPr>
            <p:blipFill>
              <a:blip r:embed="rId7"/>
            </p:blipFill>
            <p:spPr>
              <a:xfrm>
                <a:off x="2400300" y="4887595"/>
                <a:ext cx="815975" cy="1587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4125595" y="4822190"/>
              <a:ext cx="538480" cy="54610"/>
            </p14:xfrm>
          </p:contentPart>
        </mc:Choice>
        <mc:Fallback xmlns="">
          <p:pic>
            <p:nvPicPr>
              <p:cNvPr id="11" name="墨迹 10"/>
            </p:nvPicPr>
            <p:blipFill>
              <a:blip r:embed="rId9"/>
            </p:blipFill>
            <p:spPr>
              <a:xfrm>
                <a:off x="4125595" y="4822190"/>
                <a:ext cx="538480" cy="54610"/>
              </a:xfrm>
              <a:prstGeom prst="rect"/>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Array and Matrix</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8</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内容占位符 4"/>
          <p:cNvPicPr>
            <a:picLocks noGrp="1" noChangeAspect="1"/>
          </p:cNvPicPr>
          <p:nvPr>
            <p:ph sz="half" idx="1"/>
          </p:nvPr>
        </p:nvPicPr>
        <p:blipFill>
          <a:blip r:embed="rId3"/>
          <a:stretch>
            <a:fillRect/>
          </a:stretch>
        </p:blipFill>
        <p:spPr>
          <a:xfrm>
            <a:off x="3074035" y="2283460"/>
            <a:ext cx="4210685" cy="361632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p14:cNvContentPartPr/>
              <p14:nvPr/>
            </p14:nvContentPartPr>
            <p14:xfrm>
              <a:off x="3472180" y="2601595"/>
              <a:ext cx="582295" cy="38100"/>
            </p14:xfrm>
          </p:contentPart>
        </mc:Choice>
        <mc:Fallback xmlns="">
          <p:pic>
            <p:nvPicPr>
              <p:cNvPr id="8" name="墨迹 7"/>
            </p:nvPicPr>
            <p:blipFill>
              <a:blip r:embed="rId5"/>
            </p:blipFill>
            <p:spPr>
              <a:xfrm>
                <a:off x="3472180" y="2601595"/>
                <a:ext cx="582295" cy="3810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4968875" y="2378075"/>
              <a:ext cx="86995" cy="207010"/>
            </p14:xfrm>
          </p:contentPart>
        </mc:Choice>
        <mc:Fallback xmlns="">
          <p:pic>
            <p:nvPicPr>
              <p:cNvPr id="9" name="墨迹 8"/>
            </p:nvPicPr>
            <p:blipFill>
              <a:blip r:embed="rId7"/>
            </p:blipFill>
            <p:spPr>
              <a:xfrm>
                <a:off x="4968875" y="2378075"/>
                <a:ext cx="86995" cy="20701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5850890" y="2356485"/>
              <a:ext cx="119380" cy="222885"/>
            </p14:xfrm>
          </p:contentPart>
        </mc:Choice>
        <mc:Fallback xmlns="">
          <p:pic>
            <p:nvPicPr>
              <p:cNvPr id="10" name="墨迹 9"/>
            </p:nvPicPr>
            <p:blipFill>
              <a:blip r:embed="rId9"/>
            </p:blipFill>
            <p:spPr>
              <a:xfrm>
                <a:off x="5850890" y="2356485"/>
                <a:ext cx="119380" cy="22288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4941570" y="2655570"/>
              <a:ext cx="54610" cy="11430"/>
            </p14:xfrm>
          </p:contentPart>
        </mc:Choice>
        <mc:Fallback xmlns="">
          <p:pic>
            <p:nvPicPr>
              <p:cNvPr id="11" name="墨迹 10"/>
            </p:nvPicPr>
            <p:blipFill>
              <a:blip r:embed="rId11"/>
            </p:blipFill>
            <p:spPr>
              <a:xfrm>
                <a:off x="4941570" y="2655570"/>
                <a:ext cx="54610" cy="1143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5796280" y="2655570"/>
              <a:ext cx="109220" cy="5715"/>
            </p14:xfrm>
          </p:contentPart>
        </mc:Choice>
        <mc:Fallback xmlns="">
          <p:pic>
            <p:nvPicPr>
              <p:cNvPr id="12" name="墨迹 11"/>
            </p:nvPicPr>
            <p:blipFill>
              <a:blip r:embed="rId13"/>
            </p:blipFill>
            <p:spPr>
              <a:xfrm>
                <a:off x="5796280" y="2655570"/>
                <a:ext cx="109220" cy="5715"/>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5137785" y="3602990"/>
              <a:ext cx="391795" cy="21590"/>
            </p14:xfrm>
          </p:contentPart>
        </mc:Choice>
        <mc:Fallback xmlns="">
          <p:pic>
            <p:nvPicPr>
              <p:cNvPr id="13" name="墨迹 12"/>
            </p:nvPicPr>
            <p:blipFill>
              <a:blip r:embed="rId15"/>
            </p:blipFill>
            <p:spPr>
              <a:xfrm>
                <a:off x="5137785" y="3602990"/>
                <a:ext cx="391795" cy="2159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p14:cNvContentPartPr/>
              <p14:nvPr/>
            </p14:nvContentPartPr>
            <p14:xfrm>
              <a:off x="5774690" y="3575685"/>
              <a:ext cx="391795" cy="27305"/>
            </p14:xfrm>
          </p:contentPart>
        </mc:Choice>
        <mc:Fallback xmlns="">
          <p:pic>
            <p:nvPicPr>
              <p:cNvPr id="14" name="墨迹 13"/>
            </p:nvPicPr>
            <p:blipFill>
              <a:blip r:embed="rId17"/>
            </p:blipFill>
            <p:spPr>
              <a:xfrm>
                <a:off x="5774690" y="3575685"/>
                <a:ext cx="391795" cy="27305"/>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p14:cNvContentPartPr/>
              <p14:nvPr/>
            </p14:nvContentPartPr>
            <p14:xfrm>
              <a:off x="6498590" y="3581400"/>
              <a:ext cx="462280" cy="15875"/>
            </p14:xfrm>
          </p:contentPart>
        </mc:Choice>
        <mc:Fallback xmlns="">
          <p:pic>
            <p:nvPicPr>
              <p:cNvPr id="15" name="墨迹 14"/>
            </p:nvPicPr>
            <p:blipFill>
              <a:blip r:embed="rId19"/>
            </p:blipFill>
            <p:spPr>
              <a:xfrm>
                <a:off x="6498590" y="3581400"/>
                <a:ext cx="462280" cy="15875"/>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p14:cNvContentPartPr/>
              <p14:nvPr/>
            </p14:nvContentPartPr>
            <p14:xfrm>
              <a:off x="3918585" y="4147185"/>
              <a:ext cx="1191895" cy="10795"/>
            </p14:xfrm>
          </p:contentPart>
        </mc:Choice>
        <mc:Fallback xmlns="">
          <p:pic>
            <p:nvPicPr>
              <p:cNvPr id="16" name="墨迹 15"/>
            </p:nvPicPr>
            <p:blipFill>
              <a:blip r:embed="rId21"/>
            </p:blipFill>
            <p:spPr>
              <a:xfrm>
                <a:off x="3918585" y="4147185"/>
                <a:ext cx="1191895" cy="10795"/>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p14:cNvContentPartPr/>
              <p14:nvPr/>
            </p14:nvContentPartPr>
            <p14:xfrm>
              <a:off x="3810000" y="4343400"/>
              <a:ext cx="1588770" cy="38100"/>
            </p14:xfrm>
          </p:contentPart>
        </mc:Choice>
        <mc:Fallback xmlns="">
          <p:pic>
            <p:nvPicPr>
              <p:cNvPr id="17" name="墨迹 16"/>
            </p:nvPicPr>
            <p:blipFill>
              <a:blip r:embed="rId23"/>
            </p:blipFill>
            <p:spPr>
              <a:xfrm>
                <a:off x="3810000" y="4343400"/>
                <a:ext cx="1588770" cy="3810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p14:cNvContentPartPr/>
              <p14:nvPr/>
            </p14:nvContentPartPr>
            <p14:xfrm>
              <a:off x="3776980" y="4500880"/>
              <a:ext cx="1377315" cy="120015"/>
            </p14:xfrm>
          </p:contentPart>
        </mc:Choice>
        <mc:Fallback xmlns="">
          <p:pic>
            <p:nvPicPr>
              <p:cNvPr id="18" name="墨迹 17"/>
            </p:nvPicPr>
            <p:blipFill>
              <a:blip r:embed="rId25"/>
            </p:blipFill>
            <p:spPr>
              <a:xfrm>
                <a:off x="3776980" y="4500880"/>
                <a:ext cx="1377315" cy="120015"/>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p14:cNvContentPartPr/>
              <p14:nvPr/>
            </p14:nvContentPartPr>
            <p14:xfrm>
              <a:off x="5578475" y="3444875"/>
              <a:ext cx="109220" cy="185420"/>
            </p14:xfrm>
          </p:contentPart>
        </mc:Choice>
        <mc:Fallback xmlns="">
          <p:pic>
            <p:nvPicPr>
              <p:cNvPr id="19" name="墨迹 18"/>
            </p:nvPicPr>
            <p:blipFill>
              <a:blip r:embed="rId27"/>
            </p:blipFill>
            <p:spPr>
              <a:xfrm>
                <a:off x="5578475" y="3444875"/>
                <a:ext cx="109220" cy="18542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20" name="墨迹 19"/>
              <p14:cNvContentPartPr/>
              <p14:nvPr/>
            </p14:nvContentPartPr>
            <p14:xfrm>
              <a:off x="6182995" y="3412490"/>
              <a:ext cx="184785" cy="190500"/>
            </p14:xfrm>
          </p:contentPart>
        </mc:Choice>
        <mc:Fallback xmlns="">
          <p:pic>
            <p:nvPicPr>
              <p:cNvPr id="20" name="墨迹 19"/>
            </p:nvPicPr>
            <p:blipFill>
              <a:blip r:embed="rId29"/>
            </p:blipFill>
            <p:spPr>
              <a:xfrm>
                <a:off x="6182995" y="3412490"/>
                <a:ext cx="184785" cy="19050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21" name="墨迹 20"/>
              <p14:cNvContentPartPr/>
              <p14:nvPr/>
            </p14:nvContentPartPr>
            <p14:xfrm>
              <a:off x="3499485" y="5039995"/>
              <a:ext cx="762000" cy="27305"/>
            </p14:xfrm>
          </p:contentPart>
        </mc:Choice>
        <mc:Fallback xmlns="">
          <p:pic>
            <p:nvPicPr>
              <p:cNvPr id="21" name="墨迹 20"/>
            </p:nvPicPr>
            <p:blipFill>
              <a:blip r:embed="rId31"/>
            </p:blipFill>
            <p:spPr>
              <a:xfrm>
                <a:off x="3499485" y="5039995"/>
                <a:ext cx="762000" cy="27305"/>
              </a:xfrm>
              <a:prstGeom prst="rect"/>
            </p:spPr>
          </p:pic>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Send Command to First Session</a:t>
            </a:r>
          </a:p>
          <a:p>
            <a:pPr lvl="1" algn="just"/>
            <a:r>
              <a:rPr kumimoji="1" lang="en-US" altLang="zh-SG" b="1" dirty="0">
                <a:ea typeface="雅痞-简" panose="020F0603040207020204" charset="-122"/>
                <a:cs typeface="+mn-lt"/>
                <a:sym typeface="+mn-ea"/>
              </a:rPr>
              <a:t>Step 2: </a:t>
            </a:r>
            <a:r>
              <a:rPr kumimoji="1" lang="en-US" altLang="zh-SG" dirty="0">
                <a:ea typeface="雅痞-简" panose="020F0603040207020204" charset="-122"/>
                <a:cs typeface="+mn-lt"/>
                <a:sym typeface="+mn-ea"/>
              </a:rPr>
              <a:t>Send another command to the same destination address and destination port. </a:t>
            </a:r>
            <a:endParaRPr kumimoji="1" lang="en-US" altLang="zh-SG" b="1" dirty="0">
              <a:ea typeface="雅痞-简" panose="020F0603040207020204" charset="-122"/>
              <a:cs typeface="+mn-lt"/>
              <a:sym typeface="+mn-ea"/>
            </a:endParaRPr>
          </a:p>
          <a:p>
            <a:pPr lvl="2" algn="just"/>
            <a:r>
              <a:rPr kumimoji="1" lang="en-US" altLang="zh-SG" dirty="0">
                <a:ea typeface="雅痞-简" panose="020F0603040207020204" charset="-122"/>
                <a:cs typeface="+mn-lt"/>
                <a:sym typeface="+mn-ea"/>
              </a:rPr>
              <a:t>The "STOP" command is automatically appended with the Terminator "CR/LF". </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80</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9" name="图片 8"/>
          <p:cNvPicPr>
            <a:picLocks noChangeAspect="1"/>
          </p:cNvPicPr>
          <p:nvPr/>
        </p:nvPicPr>
        <p:blipFill>
          <a:blip r:embed="rId3"/>
          <a:stretch>
            <a:fillRect/>
          </a:stretch>
        </p:blipFill>
        <p:spPr>
          <a:xfrm>
            <a:off x="3240405" y="3816985"/>
            <a:ext cx="3630930" cy="115887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p14:cNvContentPartPr/>
              <p14:nvPr/>
            </p14:nvContentPartPr>
            <p14:xfrm>
              <a:off x="5431790" y="4832985"/>
              <a:ext cx="283210" cy="10795"/>
            </p14:xfrm>
          </p:contentPart>
        </mc:Choice>
        <mc:Fallback xmlns="">
          <p:pic>
            <p:nvPicPr>
              <p:cNvPr id="10" name="墨迹 9"/>
            </p:nvPicPr>
            <p:blipFill>
              <a:blip r:embed="rId5"/>
            </p:blipFill>
            <p:spPr>
              <a:xfrm>
                <a:off x="5431790" y="4832985"/>
                <a:ext cx="283210" cy="10795"/>
              </a:xfrm>
              <a:prstGeom prst="rect"/>
            </p:spPr>
          </p:pic>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043670" cy="4531995"/>
          </a:xfrm>
        </p:spPr>
        <p:txBody>
          <a:bodyPr>
            <a:normAutofit/>
          </a:bodyPr>
          <a:lstStyle/>
          <a:p>
            <a:pPr algn="just"/>
            <a:r>
              <a:rPr kumimoji="1" lang="en-US" altLang="zh-SG" b="1" dirty="0">
                <a:ea typeface="雅痞-简" panose="020F0603040207020204" charset="-122"/>
                <a:cs typeface="+mn-lt"/>
                <a:sym typeface="+mn-ea"/>
              </a:rPr>
              <a:t>Clear udpport</a:t>
            </a:r>
          </a:p>
          <a:p>
            <a:pPr lvl="1" algn="just"/>
            <a:endParaRPr kumimoji="1" lang="en-US" altLang="zh-SG" sz="1800" dirty="0">
              <a:ea typeface="雅痞-简" panose="020F0603040207020204" charset="-122"/>
              <a:cs typeface="+mn-lt"/>
              <a:sym typeface="+mn-ea"/>
            </a:endParaRP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81</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5" name="图片 4"/>
          <p:cNvPicPr>
            <a:picLocks noChangeAspect="1"/>
          </p:cNvPicPr>
          <p:nvPr/>
        </p:nvPicPr>
        <p:blipFill>
          <a:blip r:embed="rId3"/>
          <a:stretch>
            <a:fillRect/>
          </a:stretch>
        </p:blipFill>
        <p:spPr>
          <a:xfrm>
            <a:off x="2431415" y="2465705"/>
            <a:ext cx="7395845" cy="368617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墨迹 7"/>
              <p14:cNvContentPartPr/>
              <p14:nvPr/>
            </p14:nvContentPartPr>
            <p14:xfrm>
              <a:off x="2383790" y="5779770"/>
              <a:ext cx="1496695" cy="468630"/>
            </p14:xfrm>
          </p:contentPart>
        </mc:Choice>
        <mc:Fallback xmlns="">
          <p:pic>
            <p:nvPicPr>
              <p:cNvPr id="8" name="墨迹 7"/>
            </p:nvPicPr>
            <p:blipFill>
              <a:blip r:embed="rId5"/>
            </p:blipFill>
            <p:spPr>
              <a:xfrm>
                <a:off x="2383790" y="5779770"/>
                <a:ext cx="1496695" cy="468630"/>
              </a:xfrm>
              <a:prstGeom prst="rect"/>
            </p:spPr>
          </p:pic>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SG" dirty="0"/>
              <a:t>Communicate Between Two UDP Sessions </a:t>
            </a:r>
          </a:p>
        </p:txBody>
      </p:sp>
      <p:sp>
        <p:nvSpPr>
          <p:cNvPr id="3" name="内容占位符 2"/>
          <p:cNvSpPr>
            <a:spLocks noGrp="1"/>
          </p:cNvSpPr>
          <p:nvPr>
            <p:ph sz="half" idx="1"/>
          </p:nvPr>
        </p:nvSpPr>
        <p:spPr>
          <a:xfrm>
            <a:off x="838200" y="1825625"/>
            <a:ext cx="9798685" cy="4531995"/>
          </a:xfrm>
        </p:spPr>
        <p:txBody>
          <a:bodyPr>
            <a:normAutofit/>
          </a:bodyPr>
          <a:lstStyle/>
          <a:p>
            <a:pPr lvl="1" algn="just"/>
            <a:r>
              <a:rPr kumimoji="1" lang="en-US" altLang="zh-SG" sz="3200" b="1" dirty="0">
                <a:ln/>
                <a:solidFill>
                  <a:schemeClr val="accent1"/>
                </a:solidFill>
                <a:effectLst>
                  <a:outerShdw blurRad="38100" dist="25400" dir="5400000" algn="ctr" rotWithShape="0">
                    <a:srgbClr val="6E747A">
                      <a:alpha val="43000"/>
                      <a:alpha val="43000"/>
                    </a:srgbClr>
                  </a:outerShdw>
                </a:effectLst>
                <a:ea typeface="雅痞-简" panose="020F0603040207020204" charset="-122"/>
                <a:cs typeface="+mn-lt"/>
                <a:sym typeface="+mn-ea"/>
              </a:rPr>
              <a:t>Try it on your computer </a:t>
            </a:r>
          </a:p>
          <a:p>
            <a:pPr marL="457200" lvl="1" indent="0" algn="just">
              <a:buNone/>
            </a:pPr>
            <a:r>
              <a:rPr kumimoji="1" lang="en-US" altLang="zh-SG" sz="3200" b="1" dirty="0">
                <a:ln/>
                <a:solidFill>
                  <a:schemeClr val="accent1"/>
                </a:solidFill>
                <a:effectLst>
                  <a:outerShdw blurRad="38100" dist="25400" dir="5400000" algn="ctr" rotWithShape="0">
                    <a:srgbClr val="6E747A">
                      <a:alpha val="43000"/>
                      <a:alpha val="43000"/>
                    </a:srgbClr>
                  </a:outerShdw>
                </a:effectLst>
                <a:ea typeface="雅痞-简" panose="020F0603040207020204" charset="-122"/>
                <a:cs typeface="+mn-lt"/>
                <a:sym typeface="+mn-ea"/>
              </a:rPr>
              <a:t>               and see what happens !?</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82</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Thank you for your listening!</a:t>
            </a:r>
            <a:endParaRPr kumimoji="1" lang="zh-SG" altLang="en-US" dirty="0"/>
          </a:p>
        </p:txBody>
      </p:sp>
      <p:sp>
        <p:nvSpPr>
          <p:cNvPr id="3" name="内容占位符 2"/>
          <p:cNvSpPr>
            <a:spLocks noGrp="1"/>
          </p:cNvSpPr>
          <p:nvPr>
            <p:ph sz="half" idx="1"/>
          </p:nvPr>
        </p:nvSpPr>
        <p:spPr>
          <a:xfrm>
            <a:off x="838200" y="1825625"/>
            <a:ext cx="8781288" cy="4351338"/>
          </a:xfrm>
        </p:spPr>
        <p:txBody>
          <a:bodyPr>
            <a:normAutofit lnSpcReduction="10000"/>
          </a:bodyPr>
          <a:lstStyle/>
          <a:p>
            <a:r>
              <a:rPr kumimoji="1" lang="en-US" altLang="zh-SG" dirty="0"/>
              <a:t>Q&amp;A and Discussions!</a:t>
            </a:r>
          </a:p>
          <a:p>
            <a:r>
              <a:rPr kumimoji="1" lang="en-US" altLang="zh-SG" b="1" dirty="0"/>
              <a:t>Final examination:</a:t>
            </a:r>
            <a:endParaRPr kumimoji="1" lang="en-US" altLang="zh-SG" dirty="0"/>
          </a:p>
          <a:p>
            <a:pPr marL="685800" lvl="3" indent="-457200">
              <a:buAutoNum type="arabicPeriod"/>
            </a:pPr>
            <a:r>
              <a:rPr kumimoji="1" lang="en-US" altLang="zh-SG" sz="2000" dirty="0">
                <a:solidFill>
                  <a:srgbClr val="FF0000"/>
                </a:solidFill>
                <a:effectLst>
                  <a:outerShdw blurRad="38100" dist="25400" dir="5400000" algn="ctr" rotWithShape="0">
                    <a:srgbClr val="6E747A">
                      <a:alpha val="43000"/>
                      <a:alpha val="43000"/>
                    </a:srgbClr>
                  </a:outerShdw>
                </a:effectLst>
                <a:sym typeface="+mn-ea"/>
              </a:rPr>
              <a:t>Prepare demo &amp; talk (8~10mins) for the next lesson (you need to demostrate how you do this step-by-step) (50%)</a:t>
            </a:r>
          </a:p>
          <a:p>
            <a:pPr marL="914400" lvl="4"/>
            <a:r>
              <a:rPr kumimoji="1" lang="en-US" altLang="zh-SG" sz="2000" b="1" dirty="0">
                <a:solidFill>
                  <a:srgbClr val="0000FF"/>
                </a:solidFill>
                <a:effectLst>
                  <a:outerShdw blurRad="38100" dist="25400" dir="5400000" algn="ctr" rotWithShape="0">
                    <a:srgbClr val="6E747A">
                      <a:alpha val="43000"/>
                      <a:alpha val="43000"/>
                    </a:srgbClr>
                  </a:outerShdw>
                </a:effectLst>
                <a:sym typeface="+mn-ea"/>
              </a:rPr>
              <a:t>choose one of them (included but NOT limited!) </a:t>
            </a:r>
          </a:p>
          <a:p>
            <a:pPr marL="914400" lvl="4"/>
            <a:r>
              <a:rPr kumimoji="1" lang="en-US" altLang="zh-SG" sz="2000" dirty="0">
                <a:solidFill>
                  <a:srgbClr val="0000FF"/>
                </a:solidFill>
                <a:effectLst>
                  <a:outerShdw blurRad="38100" dist="25400" dir="5400000" algn="ctr" rotWithShape="0">
                    <a:srgbClr val="6E747A">
                      <a:alpha val="43000"/>
                      <a:alpha val="43000"/>
                    </a:srgbClr>
                  </a:outerShdw>
                </a:effectLst>
                <a:sym typeface="+mn-ea"/>
              </a:rPr>
              <a:t>Analyzing HTTP/TCP (handshake) /UDP/... using Wireshark/...</a:t>
            </a:r>
            <a:endParaRPr kumimoji="1" lang="en-US" altLang="zh-SG" sz="2000" dirty="0">
              <a:solidFill>
                <a:srgbClr val="0000FF"/>
              </a:solidFill>
              <a:effectLst>
                <a:outerShdw blurRad="38100" dist="25400" dir="5400000" algn="ctr" rotWithShape="0">
                  <a:srgbClr val="6E747A">
                    <a:alpha val="43000"/>
                    <a:alpha val="43000"/>
                  </a:srgbClr>
                </a:outerShdw>
              </a:effectLst>
            </a:endParaRPr>
          </a:p>
          <a:p>
            <a:pPr marL="914400" lvl="4"/>
            <a:r>
              <a:rPr kumimoji="1" lang="en-US" altLang="zh-SG" sz="2000" dirty="0">
                <a:solidFill>
                  <a:srgbClr val="0000FF"/>
                </a:solidFill>
                <a:effectLst>
                  <a:outerShdw blurRad="38100" dist="25400" dir="5400000" algn="ctr" rotWithShape="0">
                    <a:srgbClr val="6E747A">
                      <a:alpha val="43000"/>
                      <a:alpha val="43000"/>
                    </a:srgbClr>
                  </a:outerShdw>
                </a:effectLst>
                <a:sym typeface="+mn-ea"/>
              </a:rPr>
              <a:t>Realizing the TCP/UDP/... communication example via Matlab/python/C, C++...</a:t>
            </a:r>
            <a:endParaRPr kumimoji="1" lang="en-US" altLang="zh-SG" sz="2000" dirty="0">
              <a:solidFill>
                <a:srgbClr val="0000FF"/>
              </a:solidFill>
              <a:effectLst>
                <a:outerShdw blurRad="38100" dist="25400" dir="5400000" algn="ctr" rotWithShape="0">
                  <a:srgbClr val="6E747A">
                    <a:alpha val="43000"/>
                    <a:alpha val="43000"/>
                  </a:srgbClr>
                </a:outerShdw>
              </a:effectLst>
            </a:endParaRPr>
          </a:p>
          <a:p>
            <a:pPr marL="914400" lvl="4"/>
            <a:r>
              <a:rPr kumimoji="1" lang="en-US" altLang="zh-SG" sz="2000" dirty="0">
                <a:solidFill>
                  <a:srgbClr val="0000FF"/>
                </a:solidFill>
                <a:effectLst>
                  <a:outerShdw blurRad="38100" dist="25400" dir="5400000" algn="ctr" rotWithShape="0">
                    <a:srgbClr val="6E747A">
                      <a:alpha val="43000"/>
                      <a:alpha val="43000"/>
                    </a:srgbClr>
                  </a:outerShdw>
                </a:effectLst>
                <a:sym typeface="+mn-ea"/>
              </a:rPr>
              <a:t>Analyzing MAC/... protocol using Matlab/NS/...</a:t>
            </a:r>
            <a:endParaRPr kumimoji="1" lang="en-US" altLang="zh-SG" sz="2000" dirty="0">
              <a:solidFill>
                <a:srgbClr val="0000FF"/>
              </a:solidFill>
              <a:effectLst>
                <a:outerShdw blurRad="38100" dist="25400" dir="5400000" algn="ctr" rotWithShape="0">
                  <a:srgbClr val="6E747A">
                    <a:alpha val="43000"/>
                    <a:alpha val="43000"/>
                  </a:srgbClr>
                </a:outerShdw>
              </a:effectLst>
            </a:endParaRPr>
          </a:p>
          <a:p>
            <a:pPr marL="914400" lvl="4"/>
            <a:r>
              <a:rPr kumimoji="1" lang="en-US" altLang="zh-SG" sz="2000" dirty="0">
                <a:solidFill>
                  <a:srgbClr val="0000FF"/>
                </a:solidFill>
                <a:effectLst>
                  <a:outerShdw blurRad="38100" dist="25400" dir="5400000" algn="ctr" rotWithShape="0">
                    <a:srgbClr val="6E747A">
                      <a:alpha val="43000"/>
                      <a:alpha val="43000"/>
                    </a:srgbClr>
                  </a:outerShdw>
                </a:effectLst>
                <a:sym typeface="+mn-ea"/>
              </a:rPr>
              <a:t>Other experiment that is related to our course</a:t>
            </a:r>
            <a:endParaRPr kumimoji="1" lang="en-US" altLang="zh-SG" sz="2000" dirty="0">
              <a:solidFill>
                <a:srgbClr val="0000FF"/>
              </a:solidFill>
              <a:effectLst>
                <a:outerShdw blurRad="38100" dist="25400" dir="5400000" algn="ctr" rotWithShape="0">
                  <a:srgbClr val="6E747A">
                    <a:alpha val="43000"/>
                    <a:alpha val="43000"/>
                  </a:srgbClr>
                </a:outerShdw>
              </a:effectLst>
            </a:endParaRPr>
          </a:p>
          <a:p>
            <a:pPr marL="685800" lvl="3" indent="-457200">
              <a:buAutoNum type="arabicPeriod"/>
            </a:pPr>
            <a:r>
              <a:rPr kumimoji="1" lang="en-US" altLang="zh-SG" sz="2000" dirty="0">
                <a:solidFill>
                  <a:srgbClr val="FF0000"/>
                </a:solidFill>
                <a:effectLst>
                  <a:outerShdw blurRad="38100" dist="25400" dir="5400000" algn="ctr" rotWithShape="0">
                    <a:srgbClr val="6E747A">
                      <a:alpha val="43000"/>
                      <a:alpha val="43000"/>
                    </a:srgbClr>
                  </a:outerShdw>
                </a:effectLst>
              </a:rPr>
              <a:t>Submit a report for your demo, and present your own opinions on computer networks, analysis and simulations (40%)</a:t>
            </a:r>
          </a:p>
          <a:p>
            <a:pPr marL="685800" lvl="3" indent="-457200">
              <a:buAutoNum type="arabicPeriod"/>
            </a:pPr>
            <a:r>
              <a:rPr kumimoji="1" lang="en-US" altLang="zh-SG" sz="2000" dirty="0">
                <a:solidFill>
                  <a:srgbClr val="FF0000"/>
                </a:solidFill>
                <a:effectLst>
                  <a:outerShdw blurRad="38100" dist="25400" dir="5400000" algn="ctr" rotWithShape="0">
                    <a:srgbClr val="6E747A">
                      <a:alpha val="43000"/>
                      <a:alpha val="43000"/>
                    </a:srgbClr>
                  </a:outerShdw>
                </a:effectLst>
              </a:rPr>
              <a:t>Attendance record (10%)</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83</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Long Array Matrix</a:t>
            </a:r>
          </a:p>
        </p:txBody>
      </p:sp>
      <p:sp>
        <p:nvSpPr>
          <p:cNvPr id="4" name="日期占位符 3"/>
          <p:cNvSpPr>
            <a:spLocks noGrp="1"/>
          </p:cNvSpPr>
          <p:nvPr>
            <p:ph type="dt" sz="half" idx="10"/>
          </p:nvPr>
        </p:nvSpPr>
        <p:spPr/>
        <p:txBody>
          <a:bodyPr/>
          <a:lstStyle/>
          <a:p>
            <a:fld id="{26EB63D1-C95B-C042-9D3D-F7F9329BC509}" type="datetime1">
              <a:rPr kumimoji="1" lang="zh-CN" altLang="en-US" smtClean="0"/>
              <a:t>2022/11/4</a:t>
            </a:fld>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t>9</a:t>
            </a:fld>
            <a:endParaRPr kumimoji="1" lang="zh-SG" altLang="en-US"/>
          </a:p>
        </p:txBody>
      </p:sp>
      <p:sp>
        <p:nvSpPr>
          <p:cNvPr id="7" name="页脚占位符 6"/>
          <p:cNvSpPr>
            <a:spLocks noGrp="1"/>
          </p:cNvSpPr>
          <p:nvPr>
            <p:ph type="ftr" sz="quarter" idx="11"/>
          </p:nvPr>
        </p:nvSpPr>
        <p:spPr/>
        <p:txBody>
          <a:bodyPr/>
          <a:lstStyle/>
          <a:p>
            <a:r>
              <a:rPr kumimoji="1" lang="zh-SG" altLang="en-US"/>
              <a:t>Principle of Computer Networks Experiment - Lesson</a:t>
            </a:r>
            <a:r>
              <a:rPr kumimoji="1" lang="en-US" altLang="zh-SG"/>
              <a:t> 3</a:t>
            </a:r>
          </a:p>
        </p:txBody>
      </p:sp>
      <p:pic>
        <p:nvPicPr>
          <p:cNvPr id="8" name="内容占位符 7"/>
          <p:cNvPicPr>
            <a:picLocks noGrp="1" noChangeAspect="1"/>
          </p:cNvPicPr>
          <p:nvPr>
            <p:ph sz="half" idx="1"/>
          </p:nvPr>
        </p:nvPicPr>
        <p:blipFill>
          <a:blip r:embed="rId3"/>
          <a:stretch>
            <a:fillRect/>
          </a:stretch>
        </p:blipFill>
        <p:spPr>
          <a:xfrm>
            <a:off x="2875280" y="1905635"/>
            <a:ext cx="5181600" cy="366268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5456</TotalTime>
  <Words>7405</Words>
  <Application>Microsoft Office PowerPoint</Application>
  <PresentationFormat>Widescreen</PresentationFormat>
  <Paragraphs>574</Paragraphs>
  <Slides>83</Slides>
  <Notes>83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Arial Unicode MS</vt:lpstr>
      <vt:lpstr>Arial</vt:lpstr>
      <vt:lpstr>Calibri</vt:lpstr>
      <vt:lpstr>Calibri Light</vt:lpstr>
      <vt:lpstr>Seaford</vt:lpstr>
      <vt:lpstr>Tahoma</vt:lpstr>
      <vt:lpstr>Wingdings</vt:lpstr>
      <vt:lpstr>Office 主题​​</vt:lpstr>
      <vt:lpstr>Principle of Computer Networks Experiment - Lesson 3</vt:lpstr>
      <vt:lpstr>Goals </vt:lpstr>
      <vt:lpstr>Goals </vt:lpstr>
      <vt:lpstr>What is Matlab?</vt:lpstr>
      <vt:lpstr>What are we interested in?</vt:lpstr>
      <vt:lpstr>Matlab Screen (show me yours...)</vt:lpstr>
      <vt:lpstr>Variables</vt:lpstr>
      <vt:lpstr>Array and Matrix</vt:lpstr>
      <vt:lpstr>Long Array Matrix</vt:lpstr>
      <vt:lpstr>Generating Vectors from functions</vt:lpstr>
      <vt:lpstr>Matrix Index</vt:lpstr>
      <vt:lpstr>Operators (arithmetic) </vt:lpstr>
      <vt:lpstr>Matrices Operations</vt:lpstr>
      <vt:lpstr>Operators (Element by Element)</vt:lpstr>
      <vt:lpstr>Display Facilities</vt:lpstr>
      <vt:lpstr>Display Facilities</vt:lpstr>
      <vt:lpstr>Operators (relational logical)</vt:lpstr>
      <vt:lpstr>Use of M Use of M-File</vt:lpstr>
      <vt:lpstr>Use of M Use of M-File</vt:lpstr>
      <vt:lpstr>Goals </vt:lpstr>
      <vt:lpstr>TCP/IP Communication Overview</vt:lpstr>
      <vt:lpstr>TCP/IP Communication Overview</vt:lpstr>
      <vt:lpstr>TCP/IP Communication Overview</vt:lpstr>
      <vt:lpstr>Create TCP/IP Client and Configure Settings</vt:lpstr>
      <vt:lpstr>Create a TCP/IP connection to a server</vt:lpstr>
      <vt:lpstr>Create a TCP/IP connection to a server</vt:lpstr>
      <vt:lpstr>Create a TCP/IP connection to a server</vt:lpstr>
      <vt:lpstr>Create a TCP/IP connection to a server</vt:lpstr>
      <vt:lpstr>Create a TCP/IP connection to a server</vt:lpstr>
      <vt:lpstr>Create a TCP/IP connection to a server</vt:lpstr>
      <vt:lpstr>Create a TCP/IP connection to a server</vt:lpstr>
      <vt:lpstr>Create a TCP/IP connection to a server</vt:lpstr>
      <vt:lpstr>Create a TCP/IP connection to a server</vt:lpstr>
      <vt:lpstr>Create a TCP/IP connection to a server</vt:lpstr>
      <vt:lpstr>Create a TCP/IP connection to a server</vt:lpstr>
      <vt:lpstr>Create a TCP/IP connection to a server</vt:lpstr>
      <vt:lpstr>Create a TCP/IP connection to a server</vt:lpstr>
      <vt:lpstr>Create a TCP/IP connection to a server</vt:lpstr>
      <vt:lpstr>Configure the connection if necessary</vt:lpstr>
      <vt:lpstr>Configure the connection if necessary</vt:lpstr>
      <vt:lpstr>Configure the connection if necessary</vt:lpstr>
      <vt:lpstr>Perform read and write operations</vt:lpstr>
      <vt:lpstr>Perform read and write operations</vt:lpstr>
      <vt:lpstr>Perform read and write operations</vt:lpstr>
      <vt:lpstr>Example 1:  Write and Read uint8 Data from Remote Host</vt:lpstr>
      <vt:lpstr>Example 1:  Write and Read uint8 Data from Remote Host</vt:lpstr>
      <vt:lpstr>Example 1:  Write and Read uint8 Data from Remote Host</vt:lpstr>
      <vt:lpstr>Example 1:  Write and Read uint8 Data from Remote Host</vt:lpstr>
      <vt:lpstr>Example 2:  Acquire data from remote server</vt:lpstr>
      <vt:lpstr>Example 2:  Acquire data from remote server</vt:lpstr>
      <vt:lpstr>Example 2:  Acquire data from remote server</vt:lpstr>
      <vt:lpstr>Example 3: Read Page from Website</vt:lpstr>
      <vt:lpstr>Example 3: Read Page from Website</vt:lpstr>
      <vt:lpstr>Example 4: Communicate Between a TCP/IP Client and Server</vt:lpstr>
      <vt:lpstr>Example 4: Communicate Between a TCP/IP Client and Server</vt:lpstr>
      <vt:lpstr>Example 4: Communicate Between a TCP/IP Client and Server</vt:lpstr>
      <vt:lpstr>Example 4: Communicate Between a TCP/IP Client and Server</vt:lpstr>
      <vt:lpstr>Example 4: Communicate Between a TCP/IP Client and Server</vt:lpstr>
      <vt:lpstr>Example 4: Communicate Between a TCP/IP Client and Server</vt:lpstr>
      <vt:lpstr>Example 4: Communicate Between a TCP/IP Client and Server</vt:lpstr>
      <vt:lpstr>Example 4: Communicate Between a TCP/IP Client and Server</vt:lpstr>
      <vt:lpstr>Example 4: Communicate Between a TCP/IP Client and Server</vt:lpstr>
      <vt:lpstr>Example 4: Communicate Between a TCP/IP Client and Server</vt:lpstr>
      <vt:lpstr>Goals </vt:lpstr>
      <vt:lpstr>UDP Communication Overview</vt:lpstr>
      <vt:lpstr>UDP Communication Overview</vt:lpstr>
      <vt:lpstr>Create a UDP Object and View Properties</vt:lpstr>
      <vt:lpstr>Create a UDP Object and View Properties</vt:lpstr>
      <vt:lpstr>Create a UDP Object and View Properties</vt:lpstr>
      <vt:lpstr>Create a UDP Object and View Properties</vt:lpstr>
      <vt:lpstr>Communicate Between Two UDP Sessions </vt:lpstr>
      <vt:lpstr>Communicate Between Two UDP Sessions </vt:lpstr>
      <vt:lpstr>Communicate Between Two UDP Sessions </vt:lpstr>
      <vt:lpstr>Communicate Between Two UDP Sessions </vt:lpstr>
      <vt:lpstr>Communicate Between Two UDP Sessions </vt:lpstr>
      <vt:lpstr>Communicate Between Two UDP Sessions </vt:lpstr>
      <vt:lpstr>Communicate Between Two UDP Sessions </vt:lpstr>
      <vt:lpstr>Communicate Between Two UDP Sessions </vt:lpstr>
      <vt:lpstr>Communicate Between Two UDP Sessions </vt:lpstr>
      <vt:lpstr>Communicate Between Two UDP Sessions </vt:lpstr>
      <vt:lpstr>Communicate Between Two UDP Sessions </vt:lpstr>
      <vt:lpstr>Communicate Between Two UDP Sessions </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 of Computer Network Experiment</dc:title>
  <dc:creator>archive_0522 bo_yang</dc:creator>
  <cp:lastModifiedBy>ABID</cp:lastModifiedBy>
  <cp:revision>137</cp:revision>
  <dcterms:created xsi:type="dcterms:W3CDTF">2022-11-02T09:45:46Z</dcterms:created>
  <dcterms:modified xsi:type="dcterms:W3CDTF">2022-11-08T09:35:20Z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C13A29DE83F06E785D435E637A3CF8BF</vt:lpwstr>
  </property>
  <property fmtid="{D5CDD505-2E9C-101B-9397-08002B2CF9AE}" pid="3" name="KSOProductBuildVer">
    <vt:lpwstr>2052-4.6.1.7467</vt:lpwstr>
  </property>
</Properties>
</file>